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த்தகு உம் செயல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ுத்து உரை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ந்தன் மாறாத பேர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முன் இருக்கிற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ிருமுன்னே உண்மை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ு வர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்த்தாவே உம்மையே நம்பியுள்ள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மாற்றம் எனக்க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மூகம் உந்தன்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ஏங்க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ீடத்தை சுற்றி சு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ருகிறேன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ைகளெல்லாம் நீ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ைகளைக் கழுவ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ெய்வமே இயேசு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ெல்லாம் மகிழுதையா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ரத்த குரலில் நன்றிப் பாட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மகிழ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2026-07-31T21:53:42Z</dcterms:created>
  <dcterms:modified xsi:type="dcterms:W3CDTF">2026-07-31T21:53:42Z</dcterms:modified>
  <dc:title>துதிப் பாடல்கள் : 676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