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ல் சூழ்ந்து நி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கமே துரு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ம்ப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நாயக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டுவேன் நான் உம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ல் அசைய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ே கோட்ட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ல் பிரகாச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பமே ஜோ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2026-07-30T13:14:41Z</dcterms:created>
  <dcterms:modified xsi:type="dcterms:W3CDTF">2026-07-30T13:14:41Z</dcterms:modified>
  <dc:title>துதிப் பாடல்கள் : 736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