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ன் வல்ல கரத்தா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பக்தியாய் நாடோறும் ஜீவிப்ப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திடன் ஆகையா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யார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வல்லோ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க்கை நம்புவோம், உறுதி மொழ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ல் ஆம் ஆமேன் என்ற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 ஒழிந்தும் என்றும் உறுத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ும், இது மெய் மெய்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யார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ளிகூருவோம், கர்த்தர் நம் பட்ச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வல்லோ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ிலைத்திருப்போம் , கர்த்தரின் கட்டின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ால் நித்திய ஜீவன் உண்ட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றும் ஏழையைத் தம் வல்ல க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ென்றும் பாதுகாப்பா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யார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வல்லோ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ரத்தத்தால் நம்மை மீட்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மக்கு யாவிலும் எல்ல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ாவம் பயம் நீக்க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ம் பட்சம், கர்த்தர் நம்மோடு, கர்த்தர் சகா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யார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திர்க்க வல்லோர்? யார் வல்லோ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டனடைவோம், தீமை மேற்கொள்ள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2026-07-30T21:58:41Z</dcterms:created>
  <dcterms:modified xsi:type="dcterms:W3CDTF">2026-07-30T21:58:41Z</dcterms:modified>
  <dc:title>துதிப் பாடல்கள் : 1061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