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ாகிய ஆண்டவர் சொல்லுகிறது என்னவென்றால்: பாபிலோன் ராஜாவின் பட்டயம் உன்மேல் வர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ராக்கிரமசாலிகளின் பட்டயங்களால் உன் ஜனத்திரளை விழப்பண்ணுவேன்; அவர்களெல்லாரும் ஜாதிகளில் வல்லமையானவர்கள்; அவர்கள் எகிப்தின் ஆடம்பரத்தைக் கெடுப்பார்கள்; அதின் ஏராளமான கூட்டம் அழிக்கப்ப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ராக்கிரமசாலிகளின் பட்டயங்களால் உன் ஜனத்திரளை விழப்பண்ணுவேன்; அவர்களெல்லாரும் ஜாதிகளில் வல்லமையானவர்கள்; அவர்கள் எகிப்தின் ஆடம்பரத்தைக் கெடுப்பார்கள்; அதின் ஏராளமான கூட்டம் அழிக்கப்ப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ிரளான தண்ணீர்களின் கரைகளில் நடமாடுகிற அதின் மிருகஜீவன்களையெல்லாம் அழிப்பேன்; இனி மனுஷனுடைய கால் அவைகளைக் கலக்குவதுமில்லை, மிருகங்களுடைய குளம்புகள் அவைகளைக் குழப்புவதும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ிரளான தண்ணீர்களின் கரைகளில் நடமாடுகிற அதின் மிருகஜீவன்களையெல்லாம் அழிப்பேன்; இனி மனுஷனுடைய கால் அவைகளைக் கலக்குவதுமில்லை, மிருகங்களுடைய குளம்புகள் அவைகளைக் குழப்புவதும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களுடைய தண்ணீர்களைத் தெளியப்பண்ணி, அவர்கள் ஆறுகளை எண்ணெயைப்போல் ஓடப்பண்ண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களுடைய தண்ணீர்களைத் தெளியப்பண்ணி, அவர்கள் ஆறுகளை எண்ணெயைப்போல் ஓடப்பண்ண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எகிப்துதேசத்தை பாழாக்கும்போதும், தேசம் தன் நிறைவை இழந்து வெறுமையாய்க் கிடக்கும்போதும், நான் அதில் குடியிருக்கிற யாவரையும் சங்கரிக்கும்போதும், நான் கர்த்தர் என்று அறிந்துகொள்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எகிப்துதேசத்தை பாழாக்கும்போதும், தேசம் தன் நிறைவை இழந்து வெறுமையாய்க் கிடக்கும்போதும், நான் அதில் குடியிருக்கிற யாவரையும் சங்கரிக்கும்போதும், நான் கர்த்தர் என்று அறிந்துகொள்வ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ு புலம்பல்; இப்படிப் புலம்புவார்கள்; இப்படி ஜாதிகளின் குமாரத்திகள் புலம்புவார்கள்; இப்படி எகிப்துக்காகவும், அதினுடைய எல்லாத் திரளான ஜனங்களுக்காகவும் புலம்புவார்கள் என்று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னை நான் அணைத்துப்போடுகையில், வானத்தை மூடி, அதின் நட்சத்திரங்களை இருண்டுபோகப்பண்ணுவேன்; சூரியனை மேகத்தினால் மூடுவேன், சந்திரனும் தன் ஒளியைக்கொடாதிருக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ு புலம்பல்; இப்படிப் புலம்புவார்கள்; இப்படி ஜாதிகளின் குமாரத்திகள் புலம்புவார்கள்; இப்படி எகிப்துக்காகவும், அதினுடைய எல்லாத் திரளான ஜனங்களுக்காகவும் புலம்புவார்கள் என்று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னும் பன்னிரண்டாம் வருஷம் அந்த மாதத்தின் பதினைந்தாந்தேதியிலே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னுபுத்திரனே, நீ எகிப்தினுடைய ஏராளமான ஜனத்தினிமித்தம் புலம்பி, அவர்களையும் பிரபலமான ஜாதிகளின் குமாரத்திகளையும் குழியில் இறங்கினவர்கள் அண்டையிலே பூமியின் தாழ்விடங்களில் தள்ளிவிட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னுபுத்திரனே, நீ எகிப்தினுடைய ஏராளமான ஜனத்தினிமித்தம் புலம்பி, அவர்களையும் பிரபலமான ஜாதிகளின் குமாரத்திகளையும் குழியில் இறங்கினவர்கள் அண்டையிலே பூமியின் தாழ்விடங்களில் தள்ளிவிட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ற்றவர்களைப்பார்க்கிலும் நீ அழகில் சிறந்தவளோ? நீ இறங்கி, விருத்தசேதனமில்லாதவர்களிடத்தில் கிட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ற்றவர்களைப்பார்க்கிலும் நீ அழகில் சிறந்தவளோ? நீ இறங்கி, விருத்தசேதனமில்லாதவர்களிடத்தில் கிட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பட்டயத்தால் வெட்டுண்டவர்களின் நடுவிலே விழுவார்கள், பட்டயத்துக்கு ஒப்புக்கொடுக்கப்பட்டிருக்கிறார்கள்; அவளையும் அவளுடைய ஜனத்திரள் யாவையும் பிடித்திழ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பட்டயத்தால் வெட்டுண்டவர்களின் நடுவிலே விழுவார்கள், பட்டயத்துக்கு ஒப்புக்கொடுக்கப்பட்டிருக்கிறார்கள்; அவளையும் அவளுடைய ஜனத்திரள் யாவையும் பிடித்திழ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ராக்கிரமசாலிகளில் வல்லவர்களும் அவனுக்குத் துணைநின்றவர்களும், பாதாளத்தின் நடுவிலிருந்து அவனோடே பேசுவார்கள்; அவர்கள் விருத்தசேதனமில்லாதவர்களாய் பட்டயத்தால் வெட்டுண்டு இறங்கி, அங்கே கிடக்கி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ராக்கிரமசாலிகளில் வல்லவர்களும் அவனுக்குத் துணைநின்றவர்களும், பாதாளத்தின் நடுவிலிருந்து அவனோடே பேசுவார்கள்; அவர்கள் விருத்தசேதனமில்லாதவர்களாய் பட்டயத்தால் வெட்டுண்டு இறங்கி, அங்கே கிடக்கி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னை நான் அணைத்துப்போடுகையில், வானத்தை மூடி, அதின் நட்சத்திரங்களை இருண்டுபோகப்பண்ணுவேன்; சூரியனை மேகத்தினால் மூடுவேன், சந்திரனும் தன் ஒளியைக்கொடாதிருக்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ங்கே அசூரும் அவனுடைய எல்லாக்கூட்டத்தாரும் கிடக்கிறார்கள்; அவனைச் சுற்றிலும் அவர்களுடைய பிரேதக்குழிகள் இருக்கிறது; அவர்கள் எல்லாரும் பட்டயத்தால் வெட்டுண்டு விழுந்தார்கள்தான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ங்கே அசூரும் அவனுடைய எல்லாக்கூட்டத்தாரும் கிடக்கிறார்கள்; அவனைச் சுற்றிலும் அவர்களுடைய பிரேதக்குழிகள் இருக்கிறது; அவர்கள் எல்லாரும் பட்டயத்தால் வெட்டுண்டு விழுந்தார்கள்தான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ாதாளத்தின் பக்கங்களில் அவர்களுடைய பிரேதக்குழிகள் இருக்கிறது; அவனுடைய பிரேதக்குழியைச் சுற்றிலும் அவனுடைய கூட்டம் கிடக்கிறது, ஜீவனுள்ளோருடைய தேசத்திலே செடியுண்டாக்கின அவர்களெல்லாரும் பட்டயத்தால் வெட்டு விழுந்தவர்கள்தானே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ாதாளத்தின் பக்கங்களில் அவர்களுடைய பிரேதக்குழிகள் இருக்கிறது; அவனுடைய பிரேதக்குழியைச் சுற்றிலும் அவனுடைய கூட்டம் கிடக்கிறது, ஜீவனுள்ளோருடைய தேசத்திலே செடியுண்டாக்கின அவர்களெல்லாரும் பட்டயத்தால் வெட்டு விழுந்தவர்கள்தானே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ங்கே ஏலாமும் அவனுடைய பிரேதக்குழியைச் சுற்றிலும் அவனுடைய எல்லா ஏராளமான ஜனமும் கிடக்கிறார்கள்; அவர்களெல்லாரும் பட்டயத்தால் வெட்டுண்டு விழுந்து, விருத்தசேதனமில்லாதவர்களாய்ப் பூமியின் தாழ்விடங்களில் இறங்கினார்கள்; ஜீவனுள்ளோருடைய தேசத்திலே கெடியுண்டாக்கின அவர்கள், குழியில் இறங்கினவர்களோடேகூடத் தங்கள் அவமானத்தைச் சுமக்கி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ங்கே ஏலாமும் அவனுடைய பிரேதக்குழியைச் சுற்றிலும் அவனுடைய எல்லா ஏராளமான ஜனமும் கிடக்கிறார்கள்; அவர்களெல்லாரும் பட்டயத்தால் வெட்டுண்டு விழுந்து, விருத்தசேதனமில்லாதவர்களாய்ப் பூமியின் தாழ்விடங்களில் இறங்கினார்கள்; ஜீவனுள்ளோருடைய தேசத்திலே கெடியுண்டாக்கின அவர்கள், குழியில் இறங்கினவர்களோடேகூடத் தங்கள் அவமானத்தைச் சுமக்கி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ங்கே ஏலாமும் அவனுடைய பிரேதக்குழியைச் சுற்றிலும் அவனுடைய எல்லா ஏராளமான ஜனமும் கிடக்கிறார்கள்; அவர்களெல்லாரும் பட்டயத்தால் வெட்டுண்டு விழுந்து, விருத்தசேதனமில்லாதவர்களாய்ப் பூமியின் தாழ்விடங்களில் இறங்கினார்கள்; ஜீவனுள்ளோருடைய தேசத்திலே கெடியுண்டாக்கின அவர்கள், குழியில் இறங்கினவர்களோடேகூடத் தங்கள் அவமானத்தைச் சுமக்கி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ெட்டுண்டவர்களின் நடுவே அவனை அவனுடைய எல்லா ஏராளமான ஜனத்துக்குள்ளும் கிடத்தினார்கள்; அவனைச் சுற்றிலும் அவர்களுடைய பிரேதக்குழிகள் இருக்கிறது; அவர்களெல்லாரும் பட்டயத்தால் வெட்டுண்ட விருத்தசேதனமில்லாதவர்கள்; ஜீவனுள்ளோருடைய தேசத்திலே அவர்கள் கெடியுண்டாக்கினவர்களாயிருந்தும், அவர்கள் குழியில் இறங்கினவர்களோடேகூடத் தங்கள் அவமானத்தைச் சுமக்கிறார்கள்; அவன் வெட்டுண்டவர்களின் நடுவே வைக்கப்பட்டிருக்கி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ெட்டுண்டவர்களின் நடுவே அவனை அவனுடைய எல்லா ஏராளமான ஜனத்துக்குள்ளும் கிடத்தினார்கள்; அவனைச் சுற்றிலும் அவர்களுடைய பிரேதக்குழிகள் இருக்கிறது; அவர்களெல்லாரும் பட்டயத்தால் வெட்டுண்ட விருத்தசேதனமில்லாதவர்கள்; ஜீவனுள்ளோருடைய தேசத்திலே அவர்கள் கெடியுண்டாக்கினவர்களாயிருந்தும், அவர்கள் குழியில் இறங்கினவர்களோடேகூடத் தங்கள் அவமானத்தைச் சுமக்கிறார்கள்; அவன் வெட்டுண்டவர்களின் நடுவே வைக்கப்பட்டிருக்கி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ெட்டுண்டவர்களின் நடுவே அவனை அவனுடைய எல்லா ஏராளமான ஜனத்துக்குள்ளும் கிடத்தினார்கள்; அவனைச் சுற்றிலும் அவர்களுடைய பிரேதக்குழிகள் இருக்கிறது; அவர்களெல்லாரும் பட்டயத்தால் வெட்டுண்ட விருத்தசேதனமில்லாதவர்கள்; ஜீவனுள்ளோருடைய தேசத்திலே அவர்கள் கெடியுண்டாக்கினவர்களாயிருந்தும், அவர்கள் குழியில் இறங்கினவர்களோடேகூடத் தங்கள் அவமானத்தைச் சுமக்கிறார்கள்; அவன் வெட்டுண்டவர்களின் நடுவே வைக்கப்பட்டிருக்கி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வானஜோதியான விளக்குகளையெல்லாம் உன்மேல் இருண்டுபோகப்பண்ணி, உன் தேசத்தின்மேல் அந்தகாரத்தை வரப்பண்ண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ெட்டுண்டவர்களின் நடுவே அவனை அவனுடைய எல்லா ஏராளமான ஜனத்துக்குள்ளும் கிடத்தினார்கள்; அவனைச் சுற்றிலும் அவர்களுடைய பிரேதக்குழிகள் இருக்கிறது; அவர்களெல்லாரும் பட்டயத்தால் வெட்டுண்ட விருத்தசேதனமில்லாதவர்கள்; ஜீவனுள்ளோருடைய தேசத்திலே அவர்கள் கெடியுண்டாக்கினவர்களாயிருந்தும், அவர்கள் குழியில் இறங்கினவர்களோடேகூடத் தங்கள் அவமானத்தைச் சுமக்கிறார்கள்; அவன் வெட்டுண்டவர்களின் நடுவே வைக்கப்பட்டிருக்கி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ன்னிரண்டாம் வருஷம் பன்னிரண்டாம் மாதம் முதலாந்தேதியிலே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ன்னிரண்டாம் வருஷம் பன்னிரண்டாம் மாதம் முதலாந்தேதியிலே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ங்கே மோசேக்கும் தூபாலும் அவர்களுடைய ஏராளமான ஜனங்களும் கிடக்கிறார்கள்; அவர்களைச்சுற்றிலும் அவர்களுடைய பிரேதக்குழிகள் இருக்கிறது; அவனுடைய ஜீவனுள்ளோருடைய தேசத்திலே கெடியுண்டாக்கினவர்களாயிருந்தும், அவர்களெல்லாரும் விருத்தசேதனமில்லாதவர்கள்; பட்டயத்தால் வெட்டுண்டு விழுவ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ங்கே மோசேக்கும் தூபாலும் அவர்களுடைய ஏராளமான ஜனங்களும் கிடக்கிறார்கள்; அவர்களைச்சுற்றிலும் அவர்களுடைய பிரேதக்குழிகள் இருக்கிறது; அவனுடைய ஜீவனுள்ளோருடைய தேசத்திலே கெடியுண்டாக்கினவர்களாயிருந்தும், அவர்களெல்லாரும் விருத்தசேதனமில்லாதவர்கள்; பட்டயத்தால் வெட்டுண்டு விழுவ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நீ எகிப்தின் ராஜாவாகிய பார்வோனைக்குறித்துப் புலம்பி, அவனோடே சொல்லவேண்டியது என்னவென்றால்: ஜாதிகளுக்குள்ளே நீ பாலசிங்கத்துக்கு ஒப்பானவன்; நீ பெருந்தண்ணீர்களில் முதலையைப்போல் இருந்து உன் நதிகளில் எழும்பி, உன் கால்களால் தண்ணீர்களைக் கலக்கி அவைகளின் ஆறுகளைக் குழப்பிவிட்டாய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நீ எகிப்தின் ராஜாவாகிய பார்வோனைக்குறித்துப் புலம்பி, அவனோடே சொல்லவேண்டியது என்னவென்றால்: ஜாதிகளுக்குள்ளே நீ பாலசிங்கத்துக்கு ஒப்பானவன்; நீ பெருந்தண்ணீர்களில் முதலையைப்போல் இருந்து உன் நதிகளில் எழும்பி, உன் கால்களால் தண்ணீர்களைக் கலக்கி அவைகளின் ஆறுகளைக் குழப்பிவிட்டாய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நீ எகிப்தின் ராஜாவாகிய பார்வோனைக்குறித்துப் புலம்பி, அவனோடே சொல்லவேண்டியது என்னவென்றால்: ஜாதிகளுக்குள்ளே நீ பாலசிங்கத்துக்கு ஒப்பானவன்; நீ பெருந்தண்ணீர்களில் முதலையைப்போல் இருந்து உன் நதிகளில் எழும்பி, உன் கால்களால் தண்ணீர்களைக் கலக்கி அவைகளின் ஆறுகளைக் குழப்பிவிட்டாய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ஜீவனுள்ளோருடைய தேசத்திலே பராக்கிரமசாலிகளுக்குக் கெடியுண்டாக்குகிறவர்களாயிருந்தும், அவர்கள் விருத்தசேதனமில்லாதவர்களாய் விழுந்து, தங்கள் யுத்த ஆயுதங்களோடு பாதாளத்திலிறங்கின பராக்கிரமசாலிகளோடே இவர்கள் கிடப்பதில்லை; அவர்கள் தங்கள் பட்டயங்களைத் தங்கள் தலைகளின்கீழ் வைத்தார்கள்; ஆனாலும் அவர்களுடைய அக்கிரமம் தங்கள் எலும்புகளின்மேல் இருக்க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ஜீவனுள்ளோருடைய தேசத்திலே பராக்கிரமசாலிகளுக்குக் கெடியுண்டாக்குகிறவர்களாயிருந்தும், அவர்கள் விருத்தசேதனமில்லாதவர்களாய் விழுந்து, தங்கள் யுத்த ஆயுதங்களோடு பாதாளத்திலிறங்கின பராக்கிரமசாலிகளோடே இவர்கள் கிடப்பதில்லை; அவர்கள் தங்கள் பட்டயங்களைத் தங்கள் தலைகளின்கீழ் வைத்தார்கள்; ஆனாலும் அவர்களுடைய அக்கிரமம் தங்கள் எலும்புகளின்மேல் இர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வானஜோதியான விளக்குகளையெல்லாம் உன்மேல் இருண்டுபோகப்பண்ணி, உன் தேசத்தின்மேல் அந்தகாரத்தை வரப்பண்ண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ஜீவனுள்ளோருடைய தேசத்திலே பராக்கிரமசாலிகளுக்குக் கெடியுண்டாக்குகிறவர்களாயிருந்தும், அவர்கள் விருத்தசேதனமில்லாதவர்களாய் விழுந்து, தங்கள் யுத்த ஆயுதங்களோடு பாதாளத்திலிறங்கின பராக்கிரமசாலிகளோடே இவர்கள் கிடப்பதில்லை; அவர்கள் தங்கள் பட்டயங்களைத் தங்கள் தலைகளின்கீழ் வைத்தார்கள்; ஆனாலும் அவர்களுடைய அக்கிரமம் தங்கள் எலும்புகளின்மேல் இரு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ஜீவனுள்ளோருடைய தேசத்திலே பராக்கிரமசாலிகளுக்குக் கெடியுண்டாக்குகிறவர்களாயிருந்தும், அவர்கள் விருத்தசேதனமில்லாதவர்களாய் விழுந்து, தங்கள் யுத்த ஆயுதங்களோடு பாதாளத்திலிறங்கின பராக்கிரமசாலிகளோடே இவர்கள் கிடப்பதில்லை; அவர்கள் தங்கள் பட்டயங்களைத் தங்கள் தலைகளின்கீழ் வைத்தார்கள்; ஆனாலும் அவர்களுடைய அக்கிரமம் தங்கள் எலும்புகளின்மேல் இருக்க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கர்த்தராகிய ஆண்டவர் சொல்லுகிறார்: நான் வெகு ஜனக்கூட்டத்தைக்கொண்டு உன்மேல் என் வலையை வீசுவேன்; அவர்கள் என் வலையில் உன்னை இழுத்துக்கொள்வ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கர்த்தராகிய ஆண்டவர் சொல்லுகிறார்: நான் வெகு ஜனக்கூட்டத்தைக்கொண்டு உன்மேல் என் வலையை வீசுவேன்; அவர்கள் என் வலையில் உன்னை இழுத்துக்கொள்வ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னைத் தரையிலே போட்டுவிடுவேன்; நான் உன்னை வெட்டவெளியில் எறிந்துவிட்டு, ஆகாயத்துப் பறவைகளையெல்லாம் உன்மேல் இறங்கப்பண்ணி, பூமியனைத்தின் மிருகங்களையும் உன்னால் திருப்தியாக்கி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னைத் தரையிலே போட்டுவிடுவேன்; நான் உன்னை வெட்டவெளியில் எறிந்துவிட்டு, ஆகாயத்துப் பறவைகளையெல்லாம் உன்மேல் இறங்கப்பண்ணி, பூமியனைத்தின் மிருகங்களையும் உன்னால் திருப்தியாக்கி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யும் விருத்தசேதனமில்லாதவர்களின் நடுவே நொறுங்குண்டு பட்டயத்தால் வெட்டுண்டவர்களோடே கிடப்பாய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யும் விருத்தசேதனமில்லாதவர்களின் நடுவே நொறுங்குண்டு பட்டயத்தால் வெட்டுண்டவர்களோடே கிடப்பாய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சதையைப் பர்வதங்களின்மேல் போட்டு, உன் உடலினாலே பள்ளத்தாக்குகளை நிரப்பி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ங்கே ஏலாமும் அதின் ராஜாக்களும் அதின் எல்லாப் பிரபுக்களும் கிடக்கிறார்கள்; பட்டயத்தால் வெட்டுண்டவர்களிடத்தில் இவர்கள் தங்கள் வல்லமையோடுங்கூடக் கிடத்தப்பட்டார்கள்; இவர்கள் விருத்தசேதனமில்லாதவர்களிடத்திலும் குழியில் இறங்குகிறவர்களிடத்திலும் கிடக்கி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சங்காரத்தை ஜாதிகள்மட்டும் நீ அறியாத தேசங்கள்மட்டும் நான் எட்டப்பண்ணுகையில், அநேகம் ஜனங்களின் இருதயத்தை விசனமடையப்பண்ணுவே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ங்கே ஏலாமும் அதின் ராஜாக்களும் அதின் எல்லாப் பிரபுக்களும் கிடக்கிறார்கள்; பட்டயத்தால் வெட்டுண்டவர்களிடத்தில் இவர்கள் தங்கள் வல்லமையோடுங்கூடக் கிடத்தப்பட்டார்கள்; இவர்கள் விருத்தசேதனமில்லாதவர்களிடத்திலும் குழியில் இறங்குகிறவர்களிடத்திலும் கிடக்கிற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 நீந்தின தேசத்தின்மேல் உன் இரத்தத்தைப் பர்வதங்கள்மட்டும் பாயச்செய்வேன்; ஆறுகள் உன்னாலே நிரம்பு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ங்கே வடதிசை அதிபதிகள் அனைவரும் எல்லாச் சீதோனியரும் கிடக்கிறார்கள்; இவர்கள் கெடியுண்டாக்குகிறவர்களாயிருந்தாலும் தங்கள் பராக்கிரமத்தைக் குறித்து வெட்கப்பட்டு, வெட்டுண்டவர்களிடத்திலிறங்கி, பட்டயத்தால் வெட்டுண்டவர்களோடே விருத்தசேதனமில்லாதவர்களாய்க் கிடந்து, குழியில் இறங்கினவர்களிடத்தில் தங்கள் அவமானத்தைச் சுமந்துகொண்டிருக்கிற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ங்கே வடதிசை அதிபதிகள் அனைவரும் எல்லாச் சீதோனியரும் கிடக்கிறார்கள்; இவர்கள் கெடியுண்டாக்குகிறவர்களாயிருந்தாலும் தங்கள் பராக்கிரமத்தைக் குறித்து வெட்கப்பட்டு, வெட்டுண்டவர்களிடத்திலிறங்கி, பட்டயத்தால் வெட்டுண்டவர்களோடே விருத்தசேதனமில்லாதவர்களாய்க் கிடந்து, குழியில் இறங்கினவர்களிடத்தில் தங்கள் அவமானத்தைச் சுமந்துகொண்டிருக்கிற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ங்கே வடதிசை அதிபதிகள் அனைவரும் எல்லாச் சீதோனியரும் கிடக்கிறார்கள்; இவர்கள் கெடியுண்டாக்குகிறவர்களாயிருந்தாலும் தங்கள் பராக்கிரமத்தைக் குறித்து வெட்கப்பட்டு, வெட்டுண்டவர்களிடத்திலிறங்கி, பட்டயத்தால் வெட்டுண்டவர்களோடே விருத்தசேதனமில்லாதவர்களாய்க் கிடந்து, குழியில் இறங்கினவர்களிடத்தில் தங்கள் அவமானத்தைச் சுமந்துகொண்டிருக்கிற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ார்வோன் அவர்களைப் பார்த்து தன் ஏராளமான ஜனத்தின்பேரிலும் ஆறுதலடைவான்; பட்டயத்தால் வெட்டுண்டார்களென்று, பார்வோனும் அவனுடைய சர்வ சேனையும் ஆறுதலடைவார்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ார்வோன் அவர்களைப் பார்த்து தன் ஏராளமான ஜனத்தின்பேரிலும் ஆறுதலடைவான்; பட்டயத்தால் வெட்டுண்டார்களென்று, பார்வோனும் அவனுடைய சர்வ சேனையும் ஆறுதலடைவார்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ன்னைப் பற்றிய கெடியை ஜீவனுள்ளோர் தேசத்தில் உண்டுபண்ணுகிறேன், பார்வோனும் அவனுடைய ஏராளமான ஜனமும் பட்டயத்தால் வெட்டுண்டவர்களிடத்தில் விருத்தசேதனமில்லாதவர்களின் நடுவே கிடத்தப்படுவார்கள் என்கிறதைக்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ன்னைப் பற்றிய கெடியை ஜீவனுள்ளோர் தேசத்தில் உண்டுபண்ணுகிறேன், பார்வோனும் அவனுடைய ஏராளமான ஜனமும் பட்டயத்தால் வெட்டுண்டவர்களிடத்தில் விருத்தசேதனமில்லாதவர்களின் நடுவே கிடத்தப்படுவார்கள் என்கிறதைக்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சங்காரத்தை ஜாதிகள்மட்டும் நீ அறியாத தேசங்கள்மட்டும் நான் எட்டப்பண்ணுகையில், அநேகம் ஜனங்களின் இருதயத்தை விசனமடையப்பண்ணுவ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ேகம் ஜனங்களை உன்னிமித்தம் திகைக்கப்பண்ணுவேன்; அவர்களின் ராஜாக்கள், தங்கள் முகங்களுக்கு முன்பாக என் பட்டயத்தை நான் வீசுகையில் மிகவும் திடுக்கிடுவார்கள்; நீ விழும் நாளில் அவரவர் தம்தம் பிராணனுக்காக நிமிஷந்தோறும் தத்தளிப்ப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ேகம் ஜனங்களை உன்னிமித்தம் திகைக்கப்பண்ணுவேன்; அவர்களின் ராஜாக்கள், தங்கள் முகங்களுக்கு முன்பாக என் பட்டயத்தை நான் வீசுகையில் மிகவும் திடுக்கிடுவார்கள்; நீ விழும் நாளில் அவரவர் தம்தம் பிராணனுக்காக நிமிஷந்தோறும் தத்தளிப்ப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0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કારણ કે યહોવા મારા માલિક કહે છે; “બાબિલના રાજાની તરવાર તારો પીછો પક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હું બાબિલના રાજાના અતિ હિંસક વિશાળ સૈન્ય દ્વારા તારો વિનાશ કરીશ, અને તેઓ મિસરની મિલકતને લૂંટ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શે. અને આખી સેનાનો નાશ કરી નાખ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ારી નદીઓ પાસે ચરનાર તારાં સર્વ ઘેટાંબકરાં અને ઢોરઢાંખરનો હું નાશ કરીશ. કોઇ માણસ કે પશુ જીવ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 હોય કે જે તે પાણીને ડહોળ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હું તારા બધાં જળાશયોને ઠરીને સ્વચ્છ થવા દઇશ અને તારી નદીઓને જૈતૂનના તેલની જેમ શાંતપણે વહેત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શ.” યહોવા મારા માલિકે આ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જ્યારે હું મિસરને ઉજ્જડ અને વેરાન બનાવી દઇશ અને ત્યાંની આખી વસ્તીનો સંહાર કરીશ ત્યારે તેમને ખબ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ડશે કે હું યહોવા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મિસરના દુ:ખોને લીધે તેઓ વિલાપ ગીતો ગાશે. મિસર અને તેની પ્રજા માટે રાષ્ટોની દીકરીઓ મરશિયા ગા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જ્યારે હું તને હોલવી દઇશ ત્યારે હું આકાશને ઢાંકી દઇશ, અને તારાઓને અંધકારમય કરી નાખીશ. હું સૂર્ય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 યહોવા મારા માલિક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્યાર બાદ બારમા વર્ષમાં મહિનાના પંદરમાં દિવસે મને યહોવાની વાણી આ પ્રમાણે સંભળા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હે મનુષ્યના પુત્ર, મિસરની સમગ્ર સેના માટે શોક કર. શેઓલમાં નીચે ઉતરતાં બીજા મજબૂત લોકોની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ું તેઓને નરકમાં મોકલી આપ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ેને કહે, “હે મિસર, તું સૌદર્યમાં કોનાથી શ્રેષ્ઠ છે? નીચે ઉતરી જા, અને બેસુન્નતોની કબરમાં જ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ઢી જા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મિસરને તરવારને સુપ્રત કરવામાં આવશે. તે અને તેની સમગ્ર સેના યુદ્ધમાં મરી ગયેલાઓ વચ્ચે પહોંચ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જ્યારે તે પોતાના સર્વ મિત્રો સાથે કબરમાં જશે ત્યારે પરાક્રમી યોદ્ધાઓ ત્યાં તેઓનું સ્વાગત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 પ્રજાઓનો તેણે ધિક્કાર કર્યો હતો તેઓની સાથે તે રહેશે. એ બધા તરવારથી માર્યા ગયેલાઓ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ાદળોથી ઢાંકી દઇશ અને ચંદ્ર પોતાનો પ્રકાશ આપ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આશ્શૂર પોતાના લોકોની સાથે ત્યાં છે. તેની આસપાસ તેના સર્વ લોકોની કબરો આવેલી છે. તે સર્વ તરવાર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્યા ગ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ેઓની કબરો નીચે નરકમાં છે અને તેઓના સૈન્યની કબરો ત્યાં ચારે તરફ છે. લોકોને ત્રાસ પમાડનાર પોતે 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ત્રુઓના હાથે મૃત્યુ પામ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“એલામના મહાન રાજાઓ પણ ત્યાં પોતાના લોકોની સાથે મૃત્યુ પામેલા છે. તેઓ જીવતા હતા ત્યારે પ્રજા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ત્રાસદાયક હતા. પરંતુ હવે તેઓ નરકમાં સબડે છે કબરમાં ઊતરી જનાર સામાન્ય માણસોની જેમ તેઓ લજ્જિત થ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એલામ યુદ્ધમાં માર્યા ગયેલાઓની વચમાં પોઢી ગયું છે, અને તેની આસપાસ તેના યોદ્ધાઓની કબરો આવેલી છે.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ા વિશ્વાસઘાતી લોકો યુદ્ધમાં માર્યા ગયા હતા. જ્યારે તેઓ જીવતા હતા ત્યારે બધાને ભયથી થથરાવી મૂક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. પણ અત્યારે તો તેઓ પોતાની લજ્જાની સાથે નરકમાં જઇને પડ્યાં છે, અને યુદ્ધમાં માર્યા ગયેલાઓની દશ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હું આકાશના બધા નક્ષત્રોને અંધકારમાં ડુબાડી દઇશ અને તારા આખા દેશમાં અંધકાર ફેલાવી દઇશ.” આ યહો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ોગવ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યાકીન રાજાને બંદીવાન થવાને બારમે વરસે બારમા મહનિના પહેલા દિવસે મને યહોવાની વાણી આ પ્રમા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ભળા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“મેશેખ અને તુબાલના રાજાઓ પણ ત્યાં છે અને તેઓની આસપાસ તેઓનાં સૈન્યોની કબરો છે. તેઓ બધા દુષ્ટ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 વખતે બધા લોકોને તેઓ કંપાવતા હતા, પણ હવે તેઓ મરેલા પડ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હે મનુષ્યના પુત્ર, મિસરના રાજા ફારુન માટે વિલાપ ગીત ગા અને તેને કહે કે:“‘તું પોતાને પ્રજાઓ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િંહ માને છે, પણ તું છે પાણીમાંના મગર જેવો. તું નદીનું પાણી ચારેબાજુ ઉડાડે છે, તારા પગથી પાણી અશુદ્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 નાખે છે અને નદીના પાણી દૂષિત કરે છે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પરંતુ પ્રાચીનકાળમાં રાજાઓને શસ્ત્રોથી સજ્જ કરીને, તેમની ઢાલ તેમના શરીર પર મૂકીને તથા તેમની તરવ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ા માથાં નીચે મૂકીને મહાન આદર સાથે તેઓને દફનાવવામાં આવતાં હતાં. પરંતુ તું આદર સાથે મૃત્યુ પામી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ા માલિક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, પરંતુ તારા પાપ તારા હાડકાં પર રહેશે, કારણ જ્યારે તું જીવતો હતો ત્યારે તેં લોકોને ખુબજ હેર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યહોવા મારા માલિક કહે છે: “તને મારી જાળમાં પકડી લેવા માટે હું ઘણી પ્રજાઓનું સૈન્ય મોકલીશ, તેઓ ત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ેંચી લાવશ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હું તને ખુલ્લી જમીન પર પછાડીશ અને ભલે પશુપંખીઓ તારી પર આવે, બધાં પ્રાણીઓને તેઓ ધરાઇ જાય ત્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ધી તારું માંસ ખાવા દઇ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“પરંતુ, તને પણ બેસુન્નતોની સાથે મૃત્યુલોકમાં નીચે લઇ જવાશે અને તારી કબર જેઓ યુદ્ધમાં માર્યા ગ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 તેમની સાથે હ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હું ટેકરીઓને તારા માંસના ટુકડાઓથી ઢાંકી દઇશ અને ખીણોને તારા હાડકાથી ભરી દઇ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“પોતાના રાજાઓ અને સેનાપતિઓ સહિત ત્યાં અદોમ પણ છે. એ બધા બળવાન યોદ્ધાઓ હતા. પરંતુ અત્યારે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અને હું ઘણા દેશોને ક્રોધિત કરીશ; જ્યારે હું તારા ટુકડાઓને એવા ભૂમિ પ્રદેશોમાં નાંખી દઇશ, જ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ુષ્ટો યુદ્ધમાં માર્યા ગયેલાઓ ભેગા પોઢયા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ારા લોહીથી હું ધરતીને તર કરી દઇશ. તારા લોહીથી પર્વતો છંટાઇ જશે અને નદીનાળા ઊભરા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“ઉત્તરના સર્વ સરદારો ત્યાં છે, સર્વ સિદોનીઓની હત્યા થઇ છે. એક વખત તેઓ લોકોને કંપાવતા હતા,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ત્યારે તેઓ લજ્જિત થઇને મૃત્યુ પામ્યા છે. બીજા હત્યા થયેલા દુષ્ટોની સાથે તેઓ અપમાનિત થઇને દુષ્ટો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્થિતિમાં જ પૃથ્વીના ઊંડાણમાં પડ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“મિસરનો રાજા ફારુન એમને બધાને જોઇને યુદ્ધમાં માર્યા ગયેલા પોતાના સંખ્યાબંધ માણસોનાં મૃત્યુનો શો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ૂલી જશે અને આશ્વાસન પામશે. એમ યહોવા મારા માલિક ક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“પ્રજાઓમાં ત્રાસ ફેલાવવા માટે મેં તેનો ઉપયોગ કર્યો હતો, છતાં તરવારથી હત્યા થયેલા સર્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શ્વાસઘાતીઓ સાથે ફારુન અને તેના સૈન્યને પણ તરવારથી હણી કાઢવામાં આવશે.” એમ યહોવા મારા માલિક ક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ષે તું હજી જાણતો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ારા હાલ જોઇને તેઓ આઘાત પામશે. તેમના રાજાઓ પોતાની સામે મારી તરવારને ઘૂમતી જોઇ ભયભીત થઇ જશે. ત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તનના દિવસે તેઓ બધા પોતાનો જીવ જવાના ભયથી થથરી જ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2026-08-04T04:12:28Z</dcterms:created>
  <dcterms:modified xsi:type="dcterms:W3CDTF">2026-08-04T04:12:28Z</dcterms:modified>
  <dc:title>એઝેકિયેલ : 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