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ள்ளத்தில் உண்மையாயிருக்க விரும்புகிறீர்; அந்தக்கரணத்தில் ஞானத்தை எனக்குத் தெரியப்படுத்துவ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என்னை ஈசோப்பினால் சுத்திகரியும், அப்பொழுது நான் சுத்தமாவேன்; என்னைக் கழுவியருளும், அப்பொழுது நான் உறைந்த மழையிலும் வெண்மையா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சந்தோஷமும் மகிழ்ச்சியும் கேட்கும்படி செய்யும், அப்பொழுது நீர் நொறுக்கின எலும்புகள் களிகூ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ாவங்களைப் பாராதபடிக்கு நீர் உமது முகத்தை மறைத்து, என் அக்கிரமங்களையெல்லாம் நீக்கிய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ே, சுத்த இருதயத்தை என்னிலே சிருஷ்டியும், நிலைவரமான ஆவியை என் உள்ளத்திலே புதுப்பி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து சமுகத்தை விட்டு என்னைத் தள்ளாமலும், உமது பரிசுத்த ஆவியை என்னிடத்திலிருந்து எடுத்துக்கொள்ளாமலும் இ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து இரட்சணியத்தின் சந்தோஷத்தைத் திரும்பவும் எனக்குத் தந்து, உற்சாகமான ஆவி என்னைத் தாங்கும்படி செய்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பாதகருக்கு உமது வழிகளை உபதேசிப்பேன்; பாவிகள் உம்மிடத்தில் மனந்திரும்ப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ே, என்னை இரட்சிக்குந் தேவனே, இரத்தப்பழிகளுக்கு என்னை நீங்கலாக்கிவிடும்; அப்பொழுது என் நாவு உம்முடைய நீதியைக் கெம்பீரமாய்ப் பா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ே, என்னை இரட்சிக்குந் தேவனே, இரத்தப்பழிகளுக்கு என்னை நீங்கலாக்கிவிடும்; அப்பொழுது என் நாவு உம்முடைய நீதியைக் கெம்பீரமாய்ப் பா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உமது கிருபையின்படி எனக்கு இரங்கும், உமது மிகுந்த இரக்கங்களின்படி என் மீறுதல்கள் நீங்க என்னைச் சுத்திகர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ண்டவரே, என் உதடுகளைத் திறந்தருளும்; அப்பொழுது என் வாய் உம்முடைய புகழை அறிவி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ியை நீர் விரும்புகிறதில்லை, விரும்பினால் செலுத்துவேன்; தகனபலியும் உமக்குப் பிரியமானதல்ல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க்கேற்கும் பலிகள் நொறுங்குண்ட ஆவிதான்; தேவனே, நொறுங்குண்டதும் நருங்குண்டதுமான இருதயத்தை நீர் புறக்கணிய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க்கேற்கும் பலிகள் நொறுங்குண்ட ஆவிதான்; தேவனே, நொறுங்குண்டதும் நருங்குண்டதுமான இருதயத்தை நீர் புறக்கணிய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யோனுக்கு உமது பிரியத்தின்படி நன்மைசெய்யும்: எருசலேமின் மதில்களைக் கட்டுவீர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கனபலியும் சர்வாங்க தகனபலியுமாகிய நீதியின்பலிகளில் பிரியப்படுவீர்; அப்பொழுது உமது பீடத்தின்மேல் காளைகளைப் பலியிட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கனபலியும் சர்வாங்க தகனபலியுமாகிய நீதியின்பலிகளில் பிரியப்படுவீர்; அப்பொழுது உமது பீடத்தின்மேல் காளைகளைப் பலியி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உமது கிருபையின்படி எனக்கு இரங்கும், உமது மிகுந்த இரக்கங்களின்படி என் மீறுதல்கள் நீங்க என்னைச் சுத்திகர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அக்கிரமம் நீங்க என்னை முற்றிலும் கழுவி, என் பாவமற என்னைச் சுத்திகரிய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மீறுதல்களை நான் அறிந்திருக்கிறேன்; என் பாவம் எப்பொழுதும் எனக்கு முன்பாக நிற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ரீர் ஒருவருக்கே விரோதமாக நான் பாவஞ்செய்து, உமது கண்களுக்கு முன்பாகப் பொல்லாங்கானதை நடப்பித்தேன்; நீர் பேசும்போது உம்முடைய நீதி விளங்கவும், நீர் நியாயந்தீர்க்கும்போது உம்முடைய பரிசுத்தம் விளங்கவும் இதை அறிக்கையிட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ரீர் ஒருவருக்கே விரோதமாக நான் பாவஞ்செய்து, உமது கண்களுக்கு முன்பாகப் பொல்லாங்கானதை நடப்பித்தேன்; நீர் பேசும்போது உம்முடைய நீதி விளங்கவும், நீர் நியாயந்தீர்க்கும்போது உம்முடைய பரிசுத்தம் விளங்கவும் இதை அறிக்கையிட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துர்க்குணத்தில் உருவானேன்; என் தாய் என்னைப் பாவத்தில் கர்ப்பந்தரித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ள்ளத்தில் உண்மையாயிருக்க விரும்புகிறீர்; அந்தக்கரணத்தில் ஞானத்தை எனக்குத் தெரியப்படுத்துவ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Purge me with hyssop, and I shall be clean: wash me, and I shall be whiter than s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ake me to hear joy and gladness; that the bones which you have broken may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ide your face from my sins, and blot out all mine iniqu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reate in me a clean heart, O God; and renew a right spirit with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st me not away from your presence; and take not your holy spiri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Restore unto me the joy of your salvation; and uphold me with your fre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will I teach transgressors your ways; and sinners shall be convert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Deliver me from blood guiltiness, O God, you God of my salvation: and my tongue shall sing al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ave mercy upon me, O God, according to your loving kindness: according unto the multitu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 Lord, open you my lips; and my mouth shall show forth your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you desire not sacrifice; else would I give it: you delight not in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sacrifices of God are a broken spirit: a broken and a contrite heart, O God, you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Do good in your good pleasure unto Zion: build you the wall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hall you be pleased with the sacrifices of righteousness, with burnt offering and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: then shall they offer bullocks upon yours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ender mercies blot out my transgress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ash me thoroughly from mine iniquity, and cleanse me from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acknowledge my transgressions: and my sin is ever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gainst you, you only, have I sinned, and done this evil in your sight: that you migh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ified when you speak, and be clear when you ju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I was formed in iniquity; and in sin did my mother concei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you desire truth in the inward parts: and in the hidden part you shall make me to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2026-07-18T18:09:10Z</dcterms:created>
  <dcterms:modified xsi:type="dcterms:W3CDTF">2026-07-18T18:09:10Z</dcterms:modified>
  <dc:title>சங்கீதம் : 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