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0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ை நிறைந்த ஓர் உல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 செல்ல தருணம்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யிர் என முழங்க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ழியை காட்ட வா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க்கமின்றி அலை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வாழ்வு நட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ளைஞர் விலங்கை உடைக்க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மேன்மையை உணர்த்த வா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ிலமெங்கும் செல்ல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புகழை சொல்ல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ின் ஆண்டவர் அழை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ழ்படிந்து எழுந்து வா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த்தில், அழத்தில், ஆழத்தில் வலை வீச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ாயிரம் மன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அரசுடன் சேர்க்க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ச்சபையாய் இணைக்க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2026-09-15T11:46:18Z</dcterms:created>
  <dcterms:modified xsi:type="dcterms:W3CDTF">2026-09-15T11:46:18Z</dcterms:modified>
  <dc:title>துதிப் பாடல்கள்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