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நம்பிக்கையைக்குறித்து, நீங்கள் முன்னமே சத்தியவசனமாகிய சுவிசேஷத்தினாலே கேள்விப்பட்டீர்கள்; அந்தச் சுவிசேஷம் உலகமெங்கும் பரம்பிப் பலன்தருகிறதுபோல, உங்களிடத்திலும் வந்து, நீங்கள் அதைக் கேட்டு, தேவகிருபையைச் சத்தியத்தின்படி அறிந்துகொண்ட நாள்முதல், அது உங்களுக்குள்ளும் பலன்தருகிறதாயிருக்கிறது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எங்களுக்குப் பிரியமான உடன்வேலையாளும், உங்களுக்காகக் கிறிஸ்துவின் உண்மையான ஊழியக்காரனுமாயிருக்கிற எப்பாப்பிராவினிடத்தில் நீங்கள் கற்றறிந்திருக்கிறீர்கள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விக்குள்ளான உங்கள் அன்பையும் அவனே எங்களுக்குத் தெரியப்படுத்த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ினிமித்தம், நாங்கள் அதைக்கேட்ட நாள்முதல் உங்களுக்காக இடைவிடாமல் ஜெபம்பண்ணுகிறோம்; நீங்கள் எல்லா ஞானத்தோடும், ஆவிக்குரிய விவேகத்தோடும் அவருடைய சித்தத்தை அறிகிற அறிவினாலே நிரப்பப்படவ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ினிமித்தம், நாங்கள் அதைக்கேட்ட நாள்முதல் உங்களுக்காக இடைவிடாமல் ஜெபம்பண்ணுகிறோம்; நீங்கள் எல்லா ஞானத்தோடும், ஆவிக்குரிய விவேகத்தோடும் அவருடைய சித்தத்தை அறிகிற அறிவினாலே நிரப்பப்படவ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வித நற்கிரியைகளுமாகிய கனிகளைத் தந்து, தேவனை அறிகிற அறிவில் விருத்தியடைந்து, கர்த்தருக்குப் பிரியமுண்டாக அவருக்குப் பாத்திரராய் நடந்துகொள்ளவ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வித நற்கிரியைகளுமாகிய கனிகளைத் தந்து, தேவனை அறிகிற அறிவில் விருத்தியடைந்து, கர்த்தருக்குப் பிரியமுண்டாக அவருக்குப் பாத்திரராய் நடந்துகொள்ளவ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ந்தோஷத்தோடே கூடிய எல்லாப்பொறுமையும் நீடியசாந்தமும் உண்டாவதற்கு, மகிமையான அவருடைய வல்லமையின்படி, எல்லா வல்லமையாலும் பலப்படுத்தப்படவும், உங்களுக்காக வேண்டுதல்செய்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ந்தோஷத்தோடே கூடிய எல்லாப்பொறுமையும் நீடியசாந்தமும் உண்டாவதற்கு, மகிமையான அவருடைய வல்லமையின்படி, எல்லா வல்லமையாலும் பலப்படுத்தப்படவும், உங்களுக்காக வேண்டுதல்செய்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ளியிலுள்ள பரிசுத்தவான்களுடைய சுதந்தரத்தில் பங்கடைவதற்கு, நம்மைத் தகுதியுள்ளவர்களாக்கினவர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ிய பவுலும், சகோதரனாகிய தீமோத்தேய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ளியிலுள்ள பரிசுத்தவான்களுடைய சுதந்தரத்தில் பங்கடைவதற்கு, நம்மைத் தகுதியுள்ளவர்களாக்கினவர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ின் அதிகாரத்தினின்று நம்மை விடுதலையாக்கி, தமது அன்பின் குமாரனுடைய ராஜ்யத்திற்கு உட்படுத்தினவருமாயிருக்கிற பிதாவை ஸ்தோத்திரிக்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ின் அதிகாரத்தினின்று நம்மை விடுதலையாக்கி, தமது அன்பின் குமாரனுடைய ராஜ்யத்திற்கு உட்படுத்தினவருமாயிருக்கிற பிதாவை ஸ்தோத்திரிக்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[குமாரனாகிய] அவருக்குள், அவருடைய இரத்தத்தினாலே, பாவமன்னிப்பாகிய மீட்பு நமக்கு உண்டாயி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தரிசனமான தேவனுடைய தற்சுரூபமும், சர்வ சிருஷ்டிக்கும் முந்தின பேறுமானவ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்றால் அவருக்குள் சகலமும் சிருஷ்டிக்கப்பட்டது; பரலோகத்திலுள்ளவைகளும் பூலோகத்திலுள்ளவைகளுமாகிய காணப்படுகிறவைகளும் காணப்படாதவைகளுமான சகல வஸ்துக்களும், சிங்காசனங்களானாலும், கர்த்தத்துவங்களானாலும், துரைத்தனங்களானாலும், அதிகாரங்களானாலும், சகலமும் அவரைக்கொண்டும் அவருக்கென்றும் சிருஷ்டிக்க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்றால் அவருக்குள் சகலமும் சிருஷ்டிக்கப்பட்டது; பரலோகத்திலுள்ளவைகளும் பூலோகத்திலுள்ளவைகளுமாகிய காணப்படுகிறவைகளும் காணப்படாதவைகளுமான சகல வஸ்துக்களும், சிங்காசனங்களானாலும், கர்த்தத்துவங்களானாலும், துரைத்தனங்களானாலும், அதிகாரங்களானாலும், சகலமும் அவரைக்கொண்டும் அவருக்கென்றும் சிருஷ்டிக்கப்பட்ட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்றால் அவருக்குள் சகலமும் சிருஷ்டிக்கப்பட்டது; பரலோகத்திலுள்ளவைகளும் பூலோகத்திலுள்ளவைகளுமாகிய காணப்படுகிறவைகளும் காணப்படாதவைகளுமான சகல வஸ்துக்களும், சிங்காசனங்களானாலும், கர்த்தத்துவங்களானாலும், துரைத்தனங்களானாலும், அதிகாரங்களானாலும், சகலமும் அவரைக்கொண்டும் அவருக்கென்றும் சிருஷ்டிக்க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எல்லாவற்றிற்கும் முந்தினவர், எல்லாம் அவருக்குள் நிலைநிற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ே சபையாகிய சரீரத்துக்குத் தலையானவர்; எல்லாவற்றிலும் முதல்வராயிருக்கும்படி, அவரே ஆதியும் மரித்தோரிலிருந்து எழுந்த முதற்பேறுமானவ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லோசெ பட்டணத்தில் கிறிஸ்துவுக்குள் பரிசுத்தவான்களும் விசுவாசிகளுமாயிருக்கிற சகோதரர்களுக்கு எழுதுகிறதாவது: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ே சபையாகிய சரீரத்துக்குத் தலையானவர்; எல்லாவற்றிலும் முதல்வராயிருக்கும்படி, அவரே ஆதியும் மரித்தோரிலிருந்து எழுந்த முதற்பேறுமானவ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 பரிபூரணமும் அவருக்குள்ளே வாசமாயிருக்கவ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சிலுவையில் சிந்தின இரத்தத்தினாலே சமாதானத்தை உண்டாக்கி, பூலோகத்திலுள்ளவைகள் பரலோகத்திலுள்ளவைகள் யாவையும் அவர் மூலமாய்த் தமக்கு ஒப்புரவாக்கிக்கொள்ளவும் அவருக்குப் பிரியமாய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சிலுவையில் சிந்தின இரத்தத்தினாலே சமாதானத்தை உண்டாக்கி, பூலோகத்திலுள்ளவைகள் பரலோகத்திலுள்ளவைகள் யாவையும் அவர் மூலமாய்த் தமக்கு ஒப்புரவாக்கிக்கொள்ளவும் அவருக்குப் பிரியமா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ுன்னே அந்நியராயும் துர்க்கிரியைகளினால் மனதிலே சத்துருக்களாயுமிருந்த உங்களையும் பரிசுத்தராகவும் குற்றமற்றவர்களாகவும் கண்டிக்கப்படாதவர்களாகவும் தமக்கு முன் நிறுத்தும்படியாக அவருடைய மாம்ச சரீரத்தில் அடைந்த மரணத்தினாலே இப்பொழுது ஒப்புரவாக்க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ுன்னே அந்நியராயும் துர்க்கிரியைகளினால் மனதிலே சத்துருக்களாயுமிருந்த உங்களையும் பரிசுத்தராகவும் குற்றமற்றவர்களாகவும் கண்டிக்கப்படாதவர்களாகவும் தமக்கு முன் நிறுத்தும்படியாக அவருடைய மாம்ச சரீரத்தில் அடைந்த மரணத்தினாலே இப்பொழுது ஒப்புரவாக்க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கேட்ட சுவிசேஷத்தினால் உண்டாகும் நம்பிக்கையைவிட்டு அசையாமல், ஸ்திரமாயும் உறுதியாயும் விசுவாசத்திலே நிலைத்திருப்பீர்களானால் அப்படியா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கேட்ட சுவிசேஷத்தினால் உண்டாகும் நம்பிக்கையைவிட்டு அசையாமல், ஸ்திரமாயும் உறுதியாயும் விசுவாசத்திலே நிலைத்திருப்பீர்களானால் அப்படிய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ச் சுவிசேஷம் வானத்தின் கீழிருக்கிற சகல சிருஷ்டிகளுக்கும் பிரசங்கிக்கப்பட்டுவருகிறது; அதற்கென்றே பவுலாகிய நான் ஊழியக்காரனான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ச் சுவிசேஷம் வானத்தின் கீழிருக்கிற சகல சிருஷ்டிகளுக்கும் பிரசங்கிக்கப்பட்டுவருகிறது; அதற்கென்றே பவுலாகிய நான் ஊழியக்காரனான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ொலோசெ பட்டணத்தில் கிறிஸ்துவுக்குள் பரிசுத்தவான்களும் விசுவாசிகளுமாயிருக்கிற சகோதரர்களுக்கு எழுதுகிறதாவது: நம்முடைய பிதாவாகிய தேவனாலும் கர்த்தராகிய இயேசுகிறிஸ்துவினாலும்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ச் சுவிசேஷம் வானத்தின் கீழிருக்கிற சகல சிருஷ்டிகளுக்கும் பிரசங்கிக்கப்பட்டுவருகிறது; அதற்கென்றே பவுலாகிய நான் ஊழியக்காரனான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ப்பொழுது நான் உங்கள் நிமித்தம் அநுபவிக்கிற பாடுகளில் சந்தோஷமடைந்து, கிறிஸ்துவினுடைய உபத்திரவங்களில் குறைவானதை அவருடைய சரீரமாகிய சபைக்காக, என் மாம்சத்தில் நிறைவேற்ற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ப்பொழுது நான் உங்கள் நிமித்தம் அநுபவிக்கிற பாடுகளில் சந்தோஷமடைந்து, கிறிஸ்துவினுடைய உபத்திரவங்களில் குறைவானதை அவருடைய சரீரமாகிய சபைக்காக, என் மாம்சத்தில் நிறைவேற்ற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ிகாலங்களுக்கும் தலைமுறை தலைமுறைகளுக்கும் மறைவாயிருந்து, இப்பொழுது அவருடைய பரிசுத்தவான்களுக்கு வெளியாக்கப்பட்ட இரகசியமாகிய தேவவசனத்தைப் பூரணமாய்த் தெரியப்படுத்துகிறதற்க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ிகாலங்களுக்கும் தலைமுறை தலைமுறைகளுக்கும் மறைவாயிருந்து, இப்பொழுது அவருடைய பரிசுத்தவான்களுக்கு வெளியாக்கப்பட்ட இரகசியமாகிய தேவவசனத்தைப் பூரணமாய்த் தெரியப்படுத்துகிறதற்க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பொருட்டு தேவனால் எனக்கு அளிக்கப்பட்ட உத்தியோகத்தின்படியே நான் அந்தச் சபைக்கு ஊழியக்காரனா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ுறஜாதிகளுக்குள்ளே விளங்கிய இந்த இரகசியத்திலுள்ள மகிமையின் ஐசுவரியம் இன்னதென்று, தேவன் தம்முடைய பரிசுத்தவான்களுக்குத் தெரியப்படுத்தச் சித்தமானார்; கிறிஸ்துவானவர் மகிமையின் நம்பிக்கையாக உங்களுக்குள் இருப்பதே அந்த இரகசிய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ுறஜாதிகளுக்குள்ளே விளங்கிய இந்த இரகசியத்திலுள்ள மகிமையின் ஐசுவரியம் இன்னதென்று, தேவன் தம்முடைய பரிசுத்தவான்களுக்குத் தெரியப்படுத்தச் சித்தமானார்; கிறிஸ்துவானவர் மகிமையின் நம்பிக்கையாக உங்களுக்குள் இருப்பதே அந்த இரகசிய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ந்த மனுஷனையும் கிறிஸ்து இயேசுவுக்குள் தேறினவனாக நிறுத்தும்படிக்கு, அவரையே நாங்கள் அறிவித்து, எந்த மனுஷனுக்கும் புத்திசொல்லி, எந்த மனுஷனுக்கும் எல்லா ஞானத்தோடும் உபதேசம்பண்ணுகிறோ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ந்த மனுஷனையும் கிறிஸ்து இயேசுவுக்குள் தேறினவனாக நிறுத்தும்படிக்கு, அவரையே நாங்கள் அறிவித்து, எந்த மனுஷனுக்கும் புத்திசொல்லி, எந்த மனுஷனுக்கும் எல்லா ஞானத்தோடும் உபதேசம்பண்ணு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இயேசுவின்மேலுள்ள உங்கள் விசுவாசத்தையும், பரிசுத்தவான்களெல்லார்மேலுள்ள உங்கள் அன்பையுங்குறித்து நாங்கள் கேள்விப்பட்ட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ந்த மனுஷனையும் கிறிஸ்து இயேசுவுக்குள் தேறினவனாக நிறுத்தும்படிக்கு, அவரையே நாங்கள் அறிவித்து, எந்த மனுஷனுக்கும் புத்திசொல்லி, எந்த மனுஷனுக்கும் எல்லா ஞானத்தோடும் உபதேசம்பண்ணுகிறோ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ாக நான் எனக்குள்ளே வல்லமையாய்க் கிரியை நடப்பிக்கிற அவருடைய பலத்தின்படி போராடிப் பிரயாசப்படுகிற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ாக நான் எனக்குள்ளே வல்லமையாய்க் கிரியை நடப்பிக்கிற அவருடைய பலத்தின்படி போராடிப் பிரயாசப்பட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 இயேசுவின்மேலுள்ள உங்கள் விசுவாசத்தையும், பரிசுத்தவான்களெல்லார்மேலுள்ள உங்கள் அன்பையுங்குறித்து நாங்கள் கேள்விப்பட்ட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ரலோகத்தில் உங்களுக்காக வைத்திருக்கிற நம்பிக்கையினிமித்த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கர்த்தராகிய இயேசுகிறிஸ்துவின் பிதாவாகிய தேவனுக்கு ஸ்தோத்திரஞ்செலுத்தி, எப்பொழுதும் உங்களுக்காக வேண்டுதல் செய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நம்பிக்கையைக்குறித்து, நீங்கள் முன்னமே சத்தியவசனமாகிய சுவிசேஷத்தினாலே கேள்விப்பட்டீர்கள்; அந்தச் சுவிசேஷம் உலகமெங்கும் பரம்பிப் பலன்தருகிறதுபோல, உங்களிடத்திலும் வந்து, நீங்கள் அதைக் கேட்டு, தேவகிருபையைச் சத்தியத்தின்படி அறிந்துகொண்ட நாள்முதல், அது உங்களுக்குள்ளும் பலன்தருகிறதாயிருக்கிறத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హించిన నాటనుండి మీలో సయితము ఫలించుచు వ్యాపిం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ఎపఫ్రా అను మా ప్రియుడైన తోడిదాసునివలన మీరు ఈ సంగతులను నేర్చుకొం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తడు మా విషయములో నమ్మకమైన క్రీస్తు పరిచారకుడు; అతడు ఆత్మయందలి మీ ప్రేమను మాకు తెలిపిన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ందుచేత ఈ సంగతి వినిననాటనుండి మేమును మీ నిమిత్తము ప్రార్థన చేయుట మానక, మీరు సంపూర్ణ జ్ఞాన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త్మ సంబంధమైన వివేకముగనులవార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యన చిత్తమును పూర్ణముగా గ్రహించినవారునై, ప్రతి సత్కార్యములో సఫలులగుచు, దేవుని విషయమైన జ్ఞాన మ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భివృద్ధి పొందుచు, అన్ని విషయములలో ప్రభువును సంతోషపెట్టునట్ల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యనకు తగినట్టుగా నడుచుకొనవలెననియు, ఆనందముతో కూడిన పూర్ణమైన ఓర్పును దీర్ఘశాంతమును కనుపరచ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 మహిమ శక్తినిబట్టి సంపూర్ణ బలముతో బలపరచబడవలెన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ేజోవాసులైన పరిశుద్ధుల స్వాస్థ్యములో పాలివారమగుటకు మనలను పాత్రులనుగాచేసిన తండ్రికి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కొలొస్సయిలో ఉన్న పరిశుద్ధులకు, అనగా క్రీస్తు నందు విశ్వాసులైన సహోదరుల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ృతజ్ఞతాస్తుతులు చెల్లింపవలెననియు దేవుని బతిమాలు 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యన మనలను అంధకారసంబంధమైన అధికారములోనుండి విడుదలచేసి, తాను ప్రేమించిన తన కుమారునియొ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జ్యనివాసులనుగా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 కుమారునియందు మనకు విమోచనము, అనగా పాపక్షమాపణ కలుగ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ఆయన అదృశ్యదేవుని స్వరూపియై సర్వసృష్టికి ఆదిసంభూతుడ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ఏలయనగా ఆకాశమందున్నవియు భూమియందున్న వియు, దృశ్యమైనవిగాని, అదృశ్యమైనవిగాని, అవి సింహాసనములై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త్వములైనను ప్రధానులైనను అధికారములైనను, సర్వమును ఆయనయందు సృజింప బడెను, సర్వమును ఆయనద్వార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నుబట్టియు సృజింప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యన అన్నిటికంటె ముందుగా ఉన్న వాడు; ఆయనే సమస్తమునకు ఆధారభూత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సంఘము అను శరీరమునకు ఆయనే శిరస్సు; ఆయనకు అన్నిటిలో ప్రాముఖ్యము కలుగు నిమిత్తము, ఆయన ఆదియైయ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ేవుని చిత్తమువలన క్రీస్తుయేసు అపొస్తలుడైన పౌలును సహోదరుడైన తిమోతి యును శుభమనిచెప్పి వ్రాయు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ృతులలోనుండి లేచుటలో ఆదిసంభూతుడ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యనయందు సర్వసంపూర్ణత నివసింపవలెన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యన సిలువరక్తముచేత సంధిచేసి, ఆయనద్వారా సమస్తమును, అవి భూలోకమందున్నవైనను పరలోక మందున్నవైన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న్నిటిని ఆయనద్వారా తనతో సమాధానపరచుకొన వలెననియు తండ్రి అభీష్టమ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రియు గతకాల మందు దేవునికి దూరస్థులును, మీ దుష్‌క్రియలవలన మీ మనస్సులో విరోధభావముగలవారునై యుం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మ్మును క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తన సన్నిధిని పరిశుద్ధులుగాను నిర్దోషులుగాను నిరపరాధులుగాను నిలువబెట్టుటకు ఆయన మాంసయుక్త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హమందు మరణమువలన ఇప్పుడు మిమ్మును సమాధానపర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పునాదిమీద కట్టబడినవారై స్థిరముగా ఉండి, మీరు విన్నట్టియు, ఆకాశముక్రింద ఉన్న సమస్తసృష్ట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టింపబడినట్టియు ఈ సువార్తవలన కలుగు నిరీక్షణనుండి తొలగిపోక, విశ్వాసమందు నిలిచి యుండినయెడల ఇది మ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న తండ్రియైన దేవుని నుండి కృపయు సమాధానమును మీకు కలుగున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ు. పౌలను నేను ఆ సువార్తకు పరిచారకుడ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ఇప్పుడు మీకొరకు నేను అనుభవించుచున్న శ్రమల యందు సంతోషించుచు, సంఘము అను ఆయన శరీరము కొరకు క్రీస్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నపాట్లలో కొదువైన వాటియందు నా వంతు నా శరీరమందు సంపూర్ణము చేయ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దేవుని వాక్యమును, అనగా యుగములలోను తరములలోను మరుగు చేయబడియున్న మర్మమును సంపూర్ణముగా ప్ర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టించుటక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ీ నిమిత్తము నాకు అప్పగింపబడిన దేవుని యేర్పాటు5 ప్రకారము, నేను ఆ సంఘమునకు పరిచార కుడనై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అన్యజనులలో ఈ మర్మముయొక్క మహి మైశ్వర్యము ఎట్టిదో అది, అనగా మీ యందున్న క్రీస్తు, మహిమ నిరీక్షణయ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డను6 సంగతిని దేవుడు తన పరిశుద్ధులకు తెలియపరచగోరి 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ప్రతి మనుష్యుని క్రీస్తునందు సంపూర్ణునిగా చేసి ఆయనయెదుట నిలువబెట్టవలెనని, సమస్తవిధముల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ఞానముతో మేము ప్రతి మనుష్యునికి బుద్ధిచెప్పుచు, ప్రతి మనుష్యునికి బోధించుచు, ఆ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రలోకమందు మీకొరకు ఉంచబడిన నిరీక్షణనుబట్టి, క్రీస్తుయేసునందు మీకు కలిగియున్న విశ్వాసమును గూర్చ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టించ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ందు నిమిత్తము నాలో బలముగా, కార్యసిద్ధికలుగజేయు ఆయన క్రియాశక్తిని బట్టి నేను పోరాడ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యాసపడ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శుద్ధులందరిమీద మీకున్న ప్రేమను గూర్చియు, మేము విని యెల్లప్పుడు మీ నిమిత్తము ప్రార్థనచేయుచ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న ప్రభువగు యేసు క్రీస్తుయొక్క తండ్రియైన దేవునికి కృతజ్ఞతాస్తుతులు చెల్లించ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ీయొద్దకు వచ్చిన సువార్త సత్యమునుగూర్చిన బోధవలన ఆ నిరీక్షణనుగూర్చి మీరు ఇంతకుముందు విం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ఈ సువార్త సర్వలోకములో ఫలించుచు, వ్యాపించుచున్నట్టుగా మీరు దేవుని కృపనుగూర్చి విని సత్య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லோசெ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2026-08-02T15:08:16Z</dcterms:created>
  <dcterms:modified xsi:type="dcterms:W3CDTF">2026-08-02T15:08:16Z</dcterms:modified>
  <dc:title>கொலோசெயர்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