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erful, wonderful Word of the Lord ! 
True wisdom its pages unfold ; 
And though we may read them a 
thousand times o'er, 
They never, no, never grow old. 
Each line hath a treasure, each 
promise a pearl, 
That all if they will may secure ; 
And we know that when time and 
the world pass away, 
God's Word shall for ever endu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onderful, wonderful Word of the Lord ! 
The lamp that our Father above 
So kindly has lighted to teach us the way 
That leads to the arms of His love ! 
Its warnings, its counsels, are faithful and just ; 
Its judgments are perfect and pure ; 
And we know that when time and the world pass away, 
God's Word shall for ever endu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onderful, wonderful Word of the Lord ! 
Our only salvation is there ; 
It carries conviction down deep in the heart, 
And shows us ourselves as we are
It tells of a Saviour, and points to the cross, 
Where pardon we now may secure ; 
For we know that when time and the 
world pass away, 
God's Word shall for ever end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wonderful, wonderful Word of the Lord ! 
The hope of our friends in the past ; 
Its truth where so firmly they anchored their trust, 
Through ages eternal shall last. 
Oh, wonderful, wonderful Word of the Lord ! 
Unchanging, abiding, and sure ; 
For we know that when time and 
the world pass away, 
God's Word shall for ever endu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2026-07-30T22:06:38Z</dcterms:created>
  <dcterms:modified xsi:type="dcterms:W3CDTF">2026-07-30T22:06:38Z</dcterms:modified>
  <dc:title>Hymn : 264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