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ங்கள் போக்கிவிட்டார்
சாபங்கள் நீக்கிவிட்டார. (2)
இயேசுவின் தழும்புகளால் (2)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ேகங்கள் நடுவினிலே
என்நேசர் வரப்போகிறார். (2)
கரம்பிடித்து அழைத்துச் செல்வார் (2)
கண்ணீரெல்லாம் துடைப்ப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வெற்றி வெற்றி வெற்றி வெற்றி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ென்ன துன்பம் வந்தாலும்
நான் கலங்கிடவே மாட்டேன். (2)
யார் என்ன சொன்னாலும் (2)
நான் சோர்ந்து போகமாட்ட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ராஜா முன்னே செல்கிறார்
வெற்றிப் பவனி செல்கிறார். (2)
குருத்தோலை கையில் எடுத்து(2)
நான் ஓசன்னா பாட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ாத்தானின் அதிகாரமெல்லாம்
என் நேசர் பறித்துக்கொண்டார். (2)
சிலுவையில் அறைந்துவிட்டார் (2)
காலாலே மிதித்துவிட்ட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