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aved are we by trying, 
From self can come no aid ; 
'Tis on the Blood relying, 
Once for our ransom paid. 
Come to the Saviour now ! 
He gently calleth thee ; 
In true repentance bow, 
Before Him bend the knee ! 
He waiteth to bestow 
Salvation, peace, and love, 
True joy on earth below, 
A home in heaven above. 
Come, come, co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to the Saviour now ! 
Gaze on that cleansing tide--- 
Water and blood that flow 
Forth from His wounded side. 
Hark to the suffering One : 
'Tis finished !  now He cries ; 
Redemption's work is done, 
Then bows His head and dies. 
Come, come, co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to the Saviour now ! 
He suffered all for thee ; 
And in His merits thou 
Hast an unfailing plea : 
No vain excuses frame, 
For feelings do not stay ; 
None who to Jesus came 
Were ever sent away. 
Come, come, co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to the Saviour now ! 
Ye who have wandered far, 
Renew your solemn vow, 
For His by right you are. 
Come, like poor wandering sheep 
Returning to His fold---- 
His arm will safely keep, 
His love will ne'er grow cold. 
Come, come, com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Come to the Saviour, all ! 
Whate'er your burdens be ; 
Hear now His loving call----- 
Cast all your care on Me. 
Come, and for every grief 
In Jesus you will find 
A sure and safe relief, 
A loving Friend and kind. 
Come, come, c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2026-07-09T08:54:53Z</dcterms:created>
  <dcterms:modified xsi:type="dcterms:W3CDTF">2026-07-09T08:54:53Z</dcterms:modified>
  <dc:title>Hymn : 399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