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presProps" Target="presProps.xml"/>
  <Relationship Id="rId58" Type="http://schemas.openxmlformats.org/officeDocument/2006/relationships/viewProps" Target="viewProps.xml"/>
  <Relationship Id="rId5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இஸ்ரவேலுக்கு ஒரு ரட்சகனைக் கொடுத்ததினால், அவர்கள் சீரியருடைய கையின்கீழிருந்து நீங்கலானார்கள்; ஆதலால் இஸ்ரவேல் புத்திரர் முன்போல் தங்கள் கூடாரங்களிலே குடிய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இஸ்ரவேலுக்கு ஒரு ரட்சகனைக் கொடுத்ததினால், அவர்கள் சீரியருடைய கையின்கீழிருந்து நீங்கலானார்கள்; ஆதலால் இஸ்ரவேல் புத்திரர் முன்போல் தங்கள் கூடாரங்களிலே குடிய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காசின் குமாரனாகிய யோவாஸ், ஆசகேலோடே யுத்தம்பண்ணி, தன் தகப்பனாகிய யோவாகாசின் கையிலிருந்து பிடித்துக்கொண்ட பட்டணங்களை அவன் குமாரனாகிய பெனாதாத்தின் கையிலிருந்து திரும்பப் பிடித்துக் கொண்டான்; மூன்றுவிசை யோவாஸ் அவனை முறிய அடித்து இஸ்ரவேலின் பட்டணங்களைத் திரும்பக் கட்டிக்கொண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காசின் குமாரனாகிய யோவாஸ், ஆசகேலோடே யுத்தம்பண்ணி, தன் தகப்பனாகிய யோவாகாசின் கையிலிருந்து பிடித்துக்கொண்ட பட்டணங்களை அவன் குமாரனாகிய பெனாதாத்தின் கையிலிருந்து திரும்பப் பிடித்துக் கொண்டான்; மூன்றுவிசை யோவாஸ் அவனை முறிய அடித்து இஸ்ரவேலின் பட்டணங்களைத் திரும்பக் கட்டிக்கொண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வாகாசின் குமாரனாகிய யோவாஸ், ஆசகேலோடே யுத்தம்பண்ணி, தன் தகப்பனாகிய யோவாகாசின் கையிலிருந்து பிடித்துக்கொண்ட பட்டணங்களை அவன் குமாரனாகிய பெனாதாத்தின் கையிலிருந்து திரும்பப் பிடித்துக் கொண்டான்; மூன்றுவிசை யோவாஸ் அவனை முறிய அடித்து இஸ்ரவேலின் பட்டணங்களைத் திரும்பக் கட்டிக்கொண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ிலும் இஸ்ரவேலைப் பாவஞ்செய்யப்பண்ணின யெரொபெயாம் வீட்டாரின் பாவங்களை அவர்கள் விட்டு விலகாமல் அதிலே நடந்தார்கள்; சமாரியாவிலிருந்த விக்கிரகத்தோப்பும் நிலையாய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ிலும் இஸ்ரவேலைப் பாவஞ்செய்யப்பண்ணின யெரொபெயாம் வீட்டாரின் பாவங்களை அவர்கள் விட்டு விலகாமல் அதிலே நடந்தார்கள்; சமாரியாவிலிருந்த விக்கிரகத்தோப்பும் நிலையா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வாகாசுக்குச் சீரியாவின் ராஜா, ஐம்பது குதிரைவீரரையும், பத்து இரதங்களையும், பதினாயிரம் காலாட்களையுமே அல்லாமல், ஜனங்களில் வேறொன்றும் மீதியாக வைக்கவில்லை; அவன் அவர்களை அழித்துப் போரடிக்கும் இடத்துத் தூளைப்போல ஆக்கிப்போ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வாகாசுக்குச் சீரியாவின் ராஜா, ஐம்பது குதிரைவீரரையும், பத்து இரதங்களையும், பதினாயிரம் காலாட்களையுமே அல்லாமல், ஜனங்களில் வேறொன்றும் மீதியாக வைக்கவில்லை; அவன் அவர்களை அழித்துப் போரடிக்கும் இடத்துத் தூளைப்போல ஆக்கிப்போ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வாகாசுக்குச் சீரியாவின் ராஜா, ஐம்பது குதிரைவீரரையும், பத்து இரதங்களையும், பதினாயிரம் காலாட்களையுமே அல்லாமல், ஜனங்களில் வேறொன்றும் மீதியாக வைக்கவில்லை; அவன் அவர்களை அழித்துப் போரடிக்கும் இடத்துத் தூளைப்போல ஆக்கிப்போ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சியா என்னும் யூதாவுடைய ராஜாவின் குமாரனாகிய யோவாசுடைய இருபத்துமூன்றாம் வருஷத்தில் யெகூவின் குமாரனாகிய யோவாகாஸ் இஸ்ரவேலின்மேல் சமரியாவிலே பதினேழுவருஷம் ராஜ்யபாரம்பண்ண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வாகாசின் மற்ற வர்த்தமானங்களும், அவன் செய்தவை யாவும், அவனுடைய வல்லமைய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வாகாசின் மற்ற வர்த்தமானங்களும், அவன் செய்தவை யாவும், அவனுடைய வல்லமைய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காஸ் தன் பிதாக்களோடே நித்திரையடைந்தபின், அவனைச் சமாரியாவிலே அடக்கம்பண்ணினார்கள்; அவன் குமாரனாகிய யோவாஸ் அவன் ஸ்தானத்தில் ராஜாவா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காஸ் தன் பிதாக்களோடே நித்திரையடைந்தபின், அவனைச் சமாரியாவிலே அடக்கம்பண்ணினார்கள்; அவன் குமாரனாகிய யோவாஸ் அவன் ஸ்தானத்தில் ராஜாவா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வின் ராஜாவாகிய யோவாசுடைய முப்பத்தேழாம் வருஷத்தில் யோவாகாசின் குமாரனாகிய யோவாஸ், இஸ்ரவேலின்மேல் ராஜாவாகிய சமாரியாவிலே பதினாறுவருஷம் ராஜ்யபாரம் பண்ண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வின் ராஜாவாகிய யோவாசுடைய முப்பத்தேழாம் வருஷத்தில் யோவாகாசின் குமாரனாகிய யோவாஸ், இஸ்ரவேலின்மேல் ராஜாவாகிய சமாரியாவிலே பதினாறுவருஷம் ராஜ்யபாரம் பண்ண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ை விட்டு விலகாமல் அவைகளிலெல்லாம் நடந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ை விட்டு விலகாமல் அவைகளிலெல்லாம் நட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வாசின் மற்ற வர்த்தமானங்களும், அவன் செய்தவை யாவும், அவன் யூதாவின் ராஜாவாகிய அமத்சியாவோடு அவன் யுத்தம்பண்ணின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வாசின் மற்ற வர்த்தமானங்களும், அவன் செய்தவை யாவும், அவன் யூதாவின் ராஜாவாகிய அமத்சியாவோடு அவன் யுத்தம்பண்ணின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சியா என்னும் யூதாவுடைய ராஜாவின் குமாரனாகிய யோவாசுடைய இருபத்துமூன்றாம் வருஷத்தில் யெகூவின் குமாரனாகிய யோவாகாஸ் இஸ்ரவேலின்மேல் சமரியாவிலே பதினேழுவருஷம் ராஜ்யபாரம்பண்ண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வாஸ் தன் பிதாக்களோடே நித்திரையடைந்தபின், யெரொபெயாம் அவன் சிங்காசனத்தில் வீற்றிருந்தான்; யோவாஸ் சமாரியாவில் இஸ்ரவேலின் ராஜாக்களண்டையிலே அடக்கம்பண்ணப்ப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வாஸ் தன் பிதாக்களோடே நித்திரையடைந்தபின், யெரொபெயாம் அவன் சிங்காசனத்தில் வீற்றிருந்தான்; யோவாஸ் சமாரியாவில் இஸ்ரவேலின் ராஜாக்களண்டையிலே அடக்கம்பண்ணப்ப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ாட்களில் எலிசா மரணத்துக்கு ஏதுவான வியாதியாய்க் கிடந்தான்; அப்பொழுது இஸ்ரவேலின் ராஜாவாகிய யோவாஸ் அவனிடத்துக்குப் போய், அவன்மேல் விழுந்து, அழுது: என் தகப்பனே, என் தகப்பனே, இஸ்ரவேலுக்கு இரதமும் குதிரைவீரருமாயிருந்தவரே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ாட்களில் எலிசா மரணத்துக்கு ஏதுவான வியாதியாய்க் கிடந்தான்; அப்பொழுது இஸ்ரவேலின் ராஜாவாகிய யோவாஸ் அவனிடத்துக்குப் போய், அவன்மேல் விழுந்து, அழுது: என் தகப்பனே, என் தகப்பனே, இஸ்ரவேலுக்கு இரதமும் குதிரைவீரருமாயிருந்தவரே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நாட்களில் எலிசா மரணத்துக்கு ஏதுவான வியாதியாய்க் கிடந்தான்; அப்பொழுது இஸ்ரவேலின் ராஜாவாகிய யோவாஸ் அவனிடத்துக்குப் போய், அவன்மேல் விழுந்து, அழுது: என் தகப்பனே, என் தகப்பனே, இஸ்ரவேலுக்கு இரதமும் குதிரைவீரருமாயிருந்தவரே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ிசா அவனைப் பார்த்து: வில்லையும் அம்புகளையும் பிடியும் என்றான்; அப்படியே வில்லையும் அம்புகளையும் பிடித்துக்கொண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ன் இஸ்ரவேலின் ராஜாவை நோக்கி: உம்முடைய கையை வில்லின்மேல் வையும் என்றான்; அவன் தன் கையை வைத்தபோது, எலிசா தன் கைகளை ராஜாவுடைய கைகள்மேல் வைத்து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ன் இஸ்ரவேலின் ராஜாவை நோக்கி: உம்முடைய கையை வில்லின்மேல் வையும் என்றான்; அவன் தன் கையை வைத்தபோது, எலிசா தன் கைகளை ராஜாவுடைய கைகள்மேல் வைத்து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ழக்கே இருக்கிற ஜன்னலைத் திறவும் என்றான்; அவன் அதைத் திறந்த போது, எலிசா: எய்யும் என்றான்; இவன் எய்தபோது, அவன்: அது கர்த்தருடைய ரட்சிப்பின் அம்பும், சீரியரினின்று விடுதலையாக்கும் ரட்சிப்பின் அம்புமானது; நீர் ஆப்பெக்கிலே சீரியரைத் தீர முறிய அடிப்பீர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ழக்கே இருக்கிற ஜன்னலைத் திறவும் என்றான்; அவன் அதைத் திறந்த போது, எலிசா: எய்யும் என்றான்; இவன் எய்தபோது, அவன்: அது கர்த்தருடைய ரட்சிப்பின் அம்பும், சீரியரினின்று விடுதலையாக்கும் ரட்சிப்பின் அம்புமானது; நீர் ஆப்பெக்கிலே சீரியரைத் தீர முறிய அடிப்பீ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பார்வைக்குப் பொல்லாப்பானதைச் செய்து, இஸ்ரவேலைப் பாவஞ்செய்யப்பண்ணின நேபாத்தின் குமாரனாகிய யெரொபெயாமின் பாவங்களைப் பின் பற்றி நடந்தான்; அவைகளை விட்டு அவன் விலகவ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ழக்கே இருக்கிற ஜன்னலைத் திறவும் என்றான்; அவன் அதைத் திறந்த போது, எலிசா: எய்யும் என்றான்; இவன் எய்தபோது, அவன்: அது கர்த்தருடைய ரட்சிப்பின் அம்பும், சீரியரினின்று விடுதலையாக்கும் ரட்சிப்பின் அம்புமானது; நீர் ஆப்பெக்கிலே சீரியரைத் தீர முறிய அடிப்பீர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அம்புகளை பிடியும் என்றான்; அவைகளைப் பிடித்தான். அப்பொழுது அவன் இஸ்ரவேலின் ராஜாவை நோக்கி: தரையிலே அடியும் என்றான்; அவன் மூன்றுதரம் அடித்து நி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அம்புகளை பிடியும் என்றான்; அவைகளைப் பிடித்தான். அப்பொழுது அவன் இஸ்ரவேலின் ராஜாவை நோக்கி: தரையிலே அடியும் என்றான்; அவன் மூன்றுதரம் அடித்து நி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ேவனுடைய மனுஷன் அவன்மேல் கோபமாகி: நீர் ஐந்து ஆறுவிசை அடித்தீரானால், அப்பொழுது சீரியரைத் தீர முறிய அடிப்பீர்; இப்பொழுதோ சீரியரை மூன்றுவிசைமாத்திரம் முறிய அடிப்பீர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ேவனுடைய மனுஷன் அவன்மேல் கோபமாகி: நீர் ஐந்து ஆறுவிசை அடித்தீரானால், அப்பொழுது சீரியரைத் தீர முறிய அடிப்பீர்; இப்பொழுதோ சீரியரை மூன்றுவிசைமாத்திரம் முறிய அடிப்பீர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ேவனுடைய மனுஷன் அவன்மேல் கோபமாகி: நீர் ஐந்து ஆறுவிசை அடித்தீரானால், அப்பொழுது சீரியரைத் தீர முறிய அடிப்பீர்; இப்பொழுதோ சீரியரை மூன்றுவிசைமாத்திரம் முறிய அடிப்பீர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லிசா மரணமடைந்தான்; அவனை அடக்கம்பண்ணினார்கள்; மறுவருஷத்திலே மோவாபியரின் தண்டுகள் தேசத்திலே வ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லிசா மரணமடைந்தான்; அவனை அடக்கம்பண்ணினார்கள்; மறுவருஷத்திலே மோவாபியரின் தண்டுகள் தேசத்திலே வ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ர்கள், ஒரு மனுஷனை அடக்கம்பண்ணப்போகையில், அந்தத் தண்டைக் கண்டு, அந்த மனுஷனை எலிசாவின் கல்லறையில் போட்டார்கள்; அந்த மனுஷனின் பிரேதம் அதிலே விழுந்து எலிசாவின் எலும்புகளின்மேல் பட்டபோது, அந்த மனுஷன் உயிரடைந்து தன் கால்களை ஊன்றி எழுந்திருந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ர்கள், ஒரு மனுஷனை அடக்கம்பண்ணப்போகையில், அந்தத் தண்டைக் கண்டு, அந்த மனுஷனை எலிசாவின் கல்லறையில் போட்டார்கள்; அந்த மனுஷனின் பிரேதம் அதிலே விழுந்து எலிசாவின் எலும்புகளின்மேல் பட்டபோது, அந்த மனுஷன் உயிரடைந்து தன் கால்களை ஊன்றி எழுந்திரு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பார்வைக்குப் பொல்லாப்பானதைச் செய்து, இஸ்ரவேலைப் பாவஞ்செய்யப்பண்ணின நேபாத்தின் குமாரனாகிய யெரொபெயாமின் பாவங்களைப் பின் பற்றி நடந்தான்; அவைகளை விட்டு அவன் விலகவில்லை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வாகாசின் நாட்களிலெல்லாம் சீரியாவின் ராஜாவாகிய ஆசகேல் இஸ்ரவேலை ஒடுக்க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கர்த்தர் அவர்களுக்கு இரங்கி, ஆபிரகாம் ஈசாக்கு யாக்கோபு என்பவர்களோடு செய்த தமது உடன்படிக்கையினிமித்தம் அவர்களை அழிக்கச் சித்தமாயிராமலும், அவர்களை இன்னும் தம்முடைய முகத்தைவிட்டுத் தள்ளாமலும் அவர்கள்மேல் மனதுருகி, அவர்களை நினைத்தருளின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கர்த்தர் அவர்களுக்கு இரங்கி, ஆபிரகாம் ஈசாக்கு யாக்கோபு என்பவர்களோடு செய்த தமது உடன்படிக்கையினிமித்தம் அவர்களை அழிக்கச் சித்தமாயிராமலும், அவர்களை இன்னும் தம்முடைய முகத்தைவிட்டுத் தள்ளாமலும் அவர்கள்மேல் மனதுருகி, அவர்களை நினைத்தருளின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கர்த்தர் அவர்களுக்கு இரங்கி, ஆபிரகாம் ஈசாக்கு யாக்கோபு என்பவர்களோடு செய்த தமது உடன்படிக்கையினிமித்தம் அவர்களை அழிக்கச் சித்தமாயிராமலும், அவர்களை இன்னும் தம்முடைய முகத்தைவிட்டுத் தள்ளாமலும் அவர்கள்மேல் மனதுருகி, அவர்களை நினைத்தருளின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ீரியாவின் ராஜாவாகிய ஆசகேல் இறந்துபோய், அவன் குமாரனாகிய பெனாதாத் அவன் ஸ்தானத்திலே ராஜாவான பின்ப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ுக்கு இஸ்ரவேலின்மேல் கோபமூண்டு, அவர்களைச் சீரியாவின் ராஜாவாகிய ஆசகேலின் கையிலும் ஆசகேலின் குமாரனாகிய பெனாதாத்தின் கையிலும் அந்நாட்களிலெல்லாம் ஒப்புக்கொடுத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ுக்கு இஸ்ரவேலின்மேல் கோபமூண்டு, அவர்களைச் சீரியாவின் ராஜாவாகிய ஆசகேலின் கையிலும் ஆசகேலின் குமாரனாகிய பெனாதாத்தின் கையிலும் அந்நாட்களிலெல்லாம் ஒப்புக்கொடுத்த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வாகாஸ் கர்த்தருடைய சமுகத்தை நோக்கிப் பிரார்த்தித்தான்; சீரியாவின் ராஜா இஸ்ரவேலை ஒடுக்குகிறதினால் அவர்கள் ஒடுங்கிப்போகிறதைப் பார்த்து: கர்த்தர் அவனுக்குச் செவிகொடுத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வாகாஸ் கர்த்தருடைய சமுகத்தை நோக்கிப் பிரார்த்தித்தான்; சீரியாவின் ராஜா இஸ்ரவேலை ஒடுக்குகிறதினால் அவர்கள் ஒடுங்கிப்போகிறதைப் பார்த்து: கர்த்தர் அவனுக்குச் செவிகொடுத்த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യഹോവ യിസ്രായേലിന്നു ഒരു രക്ഷകനെ കൊടുത്തതുകൊണ്ടു അവർ അരാമ്യരുടെ അധികാരത്തിൽനിന്നു ഒഴിഞ്ഞുപോയ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ൽമക്കൾ പണ്ടത്തെപ്പോലെ തങ്ങളുടെ കൂടാരങ്ങളിൽ വസിപ്പാൻ സംഗതി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യെഹോവാഹാസിന്റെ മകനായ യെഹോവാശ് തന്റെ അപ്പനായ യെഹോവാഹാസിനോടു ഹസായേൽ യുദ്ധത്തിൽ പിടിച്ചിര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്ടണങ്ങളെ അവന്റെ മകനായ ബെൻ-ഹദദിനോടു തിരികെ പിടിച്ചു. മൂന്നു പ്രാവശ്യം യോവാശ് അവനെ തോല്പ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ലിന്റെ പട്ടണങ്ങളെ വീണ്ടുകൊള്ളുകയു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എങ്കിലും യിസ്രായേലിനെക്കൊണ്ടു പാപം ചെയ്യിച്ച യൊരോബെയാം ഗൃഹത്തിന്റെ പാപങ്ങളെ അവർ വിട്ടുമാറ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യിൽ തന്നേ നടന്നു; അശേരാപ്രതിഷ്ഠെക്കു ശമർയ്യയിൽ നീക്കം വന്ന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ൻ യെഹോവാഹാസിന്നു അമ്പതു കുതിരച്ചേവകരെയും പത്തു രഥങ്ങളെയും പതിനായിരം കാലാളുകളെയും അല്ലാതെ മറ്റ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ാതൊരു പടജ്ജനത്തെയും ശേഷിപ്പിച്ചില്ല; അരാംരാജാവു അവരെ നശിപ്പിച്ചു മെതിക്കളത്തിലെ പൊടിപോ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്കി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െഹൂദാരാജാവായ അഹസ്യാവിന്റെ മകനായ യോവാശിന്റെ ഇരുപത്തിമൂന്നാം ആണ്ടിൽ യേഹൂവിന്റെ മകനായ യെഹോവാഹാസ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െഹോവാഹാസിന്റെ മറ്റുള്ള വൃത്താന്തങ്ങളും അവൻ ചെയ്തതൊക്കെയും അവന്റെ പരാക്രമപ്രവൃത്തി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ൽരാജാക്കന്മാരുടെ വൃത്താന്തപുസ്തകത്തിൽ എഴുതിയ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യെഹോവാഹാസ് തന്റെ പിതാക്കന്മാരെപ്പോലെ നിദ്രപ്രാപിച്ചു; അവനെ ശമർയ്യയിൽ അടക്കം ചെയ്തു; അവന്റെ മക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ോവാശ് അവന്നു പകരം രാജാവ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യെഹൂദാരാജാവായ യോവാശിന്റെ മുപ്പത്തേഴാം ആണ്ടിൽ യെഹോവാഹാസിന്റെ മകനായ യോവാശ് യിസ്രായേലിന്നു രാജാവ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മർയ്യയിൽ പതിനൊന്നു സംവത്സരം വാണ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ൻ യഹോവെക്കു അനിഷ്ടമായുള്ളതു ചെയ്തു; യിസ്രായേലിനെക്കൊണ്ടു പാപം ചെയ്യിച്ച നെബാത്തിന്റെ മക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ൊരോബയാമിന്റെ സകലപാപങ്ങളെയും അവൻ വിട്ടുമാറാതെ അവയിൽ തന്നേ നട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യോവാശിന്റെ മറ്റുള്ള വൃത്താന്തങ്ങളും അവൻ ചെയ്തതൊക്കെയും യെഹൂദാരാജാവായ അമസ്യാവോടു യുദ്ധ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ിച്ച പരാക്രമവും യിസ്രായേൽരാജാക്കന്മാരുടെ വൃത്താന്തപുസ്തകത്തിൽ എഴുതിയ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ലിന്നു രാജാവായി ശമർയ്യയിൽ പതിനേഴു സംവത്സരം വാണ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യോവാശ് തന്റെ പിതാക്കന്മാരെപ്പോലെ നിദ്രപ്രാപിച്ചു; യൊരോബെയാം സിംഹാസനം കയറി; യോവാശിനെ ശമർയ്യ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ൽരാജാക്കന്മാരോടു കൂടെ അടക്ക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ആ കാലത്തു എലീശാ മരണഹേതുകമായ രോഗംപിടിച്ചു കിടന്നു; അപ്പോൾ യിസ്രായേൽരാജാവായ യോവാശ് അവന്റെ അടുക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ന്നു അവന്റെ മുഖത്തിന്മീതെ കുനിഞ്ഞു കരഞ്ഞു; എന്റെ പിതാവേ, എന്റെ പിതാവേ, യിസ്രായേലിന്റെ തേ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േരാളികളുമായുള്ളോവേ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എലീശാ അവനോടു: അമ്പും വില്ലും എടുക്ക എന്നു പറഞ്ഞു; അവൻ അമ്പും വില്ലും എ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പ്പോൾ അവൻ യിസ്രായേൽരാജാവിനോടു നിന്റെ കൈ വില്ലിന്മേൽ വെക്ക എന്നു പറഞ്ഞു. അവൻ കൈവെച്ചപ്പോൾ എലീശ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റെ കൈ രാജാവിന്റെ കൈമേൽ വെ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കിഴക്കെ കിളിവാതിൽ തുറക്ക എന്നു അവൻ പറഞ്ഞു. അവൻ അതു തുറന്നപ്പോൾ: എയ്ക എന്നു എലീശാ പറഞ്ഞു. എയ്താ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ൻ: അതു യഹോവയുടെ ജയാസ്ത്രം, അരാമ്യർക്കു നേരെയുള്ള ജയാസ്ത്രം തന്നേ; നീ അഫേക്കിൽവെച്ചു അരാമ്യ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വൻ യഹോവെക്കു അനിഷ്ടമായുള്ളതു ചെയ്തു; യിസ്രായേലിനെക്കൊണ്ടു പാപം ചെയ്യിച്ച നെബാത്തിന്റെ മക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ോല്പിച്ചു അശേഷം സംഹരിക്കും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മ്പു എടുക്ക എന്നു അവൻ പറഞ്ഞു. അവൻ എടുത്തു; നിലത്തടിക്ക എന്നു അവൻ യിസ്രായേൽരാജാവിനോട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ൻ മൂന്നു പ്രാവശ്യം അടിച്ചു നിർത്ത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പ്പോൾ ദൈവപുരുഷൻ അവനോടു കോപിച്ചു; നീ അഞ്ചാറു പ്രവാശ്യം അടിക്കേണ്ടിയിരുന്നു; എന്നാൽ നീ അരാമ്യ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ോല്പിച്ചു അശേഷം സംഹരിക്കുമായിരുന്നു; ഇപ്പോഴോ നീ അരാമ്യരെ മൂന്നു പ്രാവശ്യം മാത്രം തോല്പിക്ക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എന്നാൽ എലീശാ മരിച്ചു; അവർ അവനെ അടക്കം ചെയ്തു; പിറ്റെ ആണ്ടിൽ മോവാബ്യരുടെ പടക്കൂട്ടങ്ങൾ ദേശ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്രമ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ചിലർ ഒരു മനുഷ്യനെ അടക്കം ചെയ്യുമ്പോൾ ഒരു പടക്കൂട്ടത്തെ കണ്ടിട്ടു അയാളെ എലീശാവിന്റെ കല്ലറ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്ടു; അവൻ അതിൽ വീണു എലീശയുടെ അസ്ഥികളെ തൊട്ടപ്പോൾ ജീവിച്ചു കാലൂന്നി എഴുന്നേറ്റ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ൊരോബെയാമിന്റെ പാപങ്ങളെ വിട്ടുമാറാതെ അവയിൽ തന്നേ നട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എന്നാൽ യെഹോവാഹാസിന്റെ കാലത്തൊക്കെയും അരാമ്യരാജാവായ ഹസായേൽ യിസ്രായേലിനെ ഞെരുക്കിക്കൊണ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യഹോവെക്കു അവരോടു കരുണയും മനസ്സലിവും തോന്നി, അബ്രാഹാം, യിസ്ഹാക്, യാക്കോബ് എന്നവരോടുള്ള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യമംനിമിത്തം അവൻ അവരെ കടാക്ഷിച്ചു; അവരെ നശിപ്പിപ്പാൻ അവന്നു മനസ്സായില്ല; ഇതുവരെ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മ്മുഖത്തുനിന്നു അവരെ തള്ളിക്കളഞ്ഞ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രാംരാജാവായ ഹസായേൽ മരിച്ചപ്പോൾ അവന്റെ മകനായ ബെൻ-ഹദദ് അവന്നു പകരം രാജാവ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ആകയാൽ യഹോവയുടെ കോപം യിസ്രായേലിന്റെ നേരെ ജ്വലിച്ചു; അവൻ അവരെ അരാംരാജാവായ ഹസായേലിന്റെ കയ്യ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ഹസായേലിന്റെ മകനായ ബെൻ-ഹദദിന്റെ കയ്യിലും നിരന്തരം വിട്ടു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എന്നാൽ യെഹോവാഹാസ് യഹോവയോടു കൃപെക്കായി അപേക്ഷിച്ചു; അരാംരാജാവു യിസ്രായേലിനെ ഞെരുക്കിയ ഞെരുക്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 കണ്ടിട്ടു അവന്റെ അപേക്ഷ കേ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2026-06-03T09:02:13Z</dcterms:created>
  <dcterms:modified xsi:type="dcterms:W3CDTF">2026-06-03T09:02:13Z</dcterms:modified>
  <dc:title>2 இராஜாக்கள்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