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were dwelling at Jerusalem Jews, devout men, out of every nation under heave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is was noised abroad, the multitude came together, and were confounded, because that every man heard them speak in his own languag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Now when this was noised abroad, the multitude came together, and were confounded, because that every man heard them speak in his own languag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ere all amazed and marvelled, saying one to another, Behold, are not all these which speak Galilaean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were all amazed and marvelled, saying one to another, Behold, are not all these which speak Galilaean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ow hear we every man in our own tongue, wherein we were bor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Parthians, and Medes, and Elamites, and the dwellers in Mesopotamia, and in Judaea, and Cappadocia, in Pontus, and Asia,]]></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Parthians, and Medes, and Elamites, and the dwellers in Mesopotamia, and in Judaea, and Cappadocia, in Pontus, and Asia,]]></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when the day of Pentecost was fully come, they were all with one accord in one pla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Phrygia, and Pamphylia, in Egypt, and in the parts of Libya about Cyrene, and strangers of Rome, Jews and proselyt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Cretes and Arabians, we do hear them speak in our tongues the wonderful works of G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Cretes and Arabians, we do hear them speak in our tongues the wonderful works of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all amazed, and were in doubt, saying one to another, What means thi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all amazed, and were in doubt, saying one to another, What means thi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Others mocking said, These men are full of new win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Peter, standing up with the eleven, lifted up his voice, and said unto them, All of you men of Judaea, and all you that dwell at Jerusalem, be this known unto you, and hearken to my word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Peter, standing up with the eleven, lifted up his voice, and said unto them, All of you men of Judaea, and all you that dwell at Jerusalem, be this known unto you, and hearken to my word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se are not drunken, as all of you suppose, seeing it is but the third hour of the da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is is that which was spoken by the prophet Jo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uddenly there came a sound from heaven as of a rushing mighty wind, and it filled all the house where they were sitting.]]></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come to pass in the last days, says God, I will pour out of my Spirit upon all flesh: and your sons and your daughters shall prophesy, and your young men shall see visions, and your old men shall dream dream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n my servants and on my handmaidens I will pour out in those days of my Spirit; and they shall prophes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on my servants and on my handmaidens I will pour out in those days of my Spirit; and they shall prophes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will show wonders in heaven above, and signs in the earth beneath; blood, and fire, and vapour of smok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will show wonders in heaven above, and signs in the earth beneath; blood, and fire, and vapour of smok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sun shall be turned into darkness, and the moon into blood, before the great and notable day of the Lord com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sun shall be turned into darkness, and the moon into blood, before the great and notable day of the Lord com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that whosoever shall call on the name of the Lord shall be sav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uddenly there came a sound from heaven as of a rushing mighty wind, and it filled all the house where they were sitt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that whosoever shall call on the name of the Lord shall be sav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men of Israel, hear these words; Jesus of Nazareth, a man approved of God among you by miracles and wonders and signs, which God did by him in the midst of you, as all of you yourselves also know:]]></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m, being delivered by the determinate counsel and foreknowledge of God, all of you have taken, and by wicked hands have crucified and slai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m God has raised up, having loosed the pains of death: because it was not possible that he should be held of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om God has raised up, having loosed the pains of death: because it was not possible that he should be held of 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David speaks concerning him, I foresaw the Lord always before my face, for he is on my right hand, that I should not be mov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re appeared unto them cloven tongues like of fire, and it sat upon each of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David speaks concerning him, I foresaw the Lord always before my face, for he is on my right hand, that I should not be mov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fore did my heart rejoice, and my tongue was glad; moreover also my flesh shall rest in hop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refore did my heart rejoice, and my tongue was glad; moreover also my flesh shall rest in hop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ecause you will not leave my soul in hell, neither will you suffer yours Holy One to see corruptio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have made known to me the ways of life; you shall make me full of joy with your countenanc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have made known to me the ways of life; you shall make me full of joy with your countenan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Men and brethren, let me freely speak unto you of the patriarch David, that he is both dead and buried, and his tomb is with us unto this day.]]></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being a prophet, and knowing that God had sworn with an oath to him, that of the fruit of his loins, according to the flesh, he would raise up Christ to sit on his thron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re appeared unto them cloven tongues like of fire, and it sat upon each of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refore being a prophet, and knowing that God had sworn with an oath to him, that of the fruit of his loins, according to the flesh, he would raise up Christ to sit on his thron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e seeing this before spoke of the resurrection of Christ, that his soul was not left in hell, neither his flesh did see corrupt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e seeing this before spoke of the resurrection of Christ, that his soul was not left in hell, neither his flesh did see corruptio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is Jesus has God raised up, whereof we all are witnesse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refore being by the right hand of God exalted, and having received of the Father the promise of the Holy Spirit, he has shed forth this, which all of you now see and hea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refore being by the right hand of God exalted, and having received of the Father the promise of the Holy Spirit, he has shed forth this, which all of you now see and hear.]]></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David is not ascended into the heavens: but he says himself, The Lord said unto my Lord, Sit you on my right ha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For David is not ascended into the heavens: but he says himself, The Lord said unto my Lord, Sit you on my right h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il I make your foes your footstool.]]></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Until I make your foes your footstoo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ere all filled with the Holy Spirit, and began to speak with other tongues, as the Spirit gave them utteranc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refore let all the house of Israel know assuredly, that God has made the same Jesus, whom all of you have crucified, both Lord and Chris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refore let all the house of Israel know assuredly, that God has made the same Jesus, whom all of you have crucified, both Lord and Chris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Now when they heard this, they were pricked in their heart, and said unto Peter and to the rest of the apostles, Men and brethren, what shall we do?]]></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Now when they heard this, they were pricked in their heart, and said unto Peter and to the rest of the apostles, Men and brethren, what shall we do?]]></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Peter said unto them, Repent, and be baptized every one of you in the name of Jesus Christ for the remission of sins, and all of you shall receive the gift of the Holy Spir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Peter said unto them, Repent, and be baptized every one of you in the name of Jesus Christ for the remission of sins, and all of you shall receive the gift of the Holy Spir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promise is unto you, and to your children, and to all that are far off, even as many as the LORD our God shall call.]]></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promise is unto you, and to your children, and to all that are far off, even as many as the LORD our God shall cal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ith many other words did he testify and exhort, saying, Save yourselves from this untoward generation.]]></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with many other words did he testify and exhort, saying, Save yourselves from this untoward generati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were all filled with the Holy Spirit, and began to speak with other tongues, as the Spirit gave them utteranc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they that gladly received his word were baptized: and the same day there were added unto them about three thousand soul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they that gladly received his word were baptized: and the same day there were added unto them about three thousand soul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continued steadfastly in the apostles' doctrine and fellowship, and in breaking of bread, and in prayer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continued steadfastly in the apostles' doctrine and fellowship, and in breaking of bread, and in prayer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fear came upon every soul: and many wonders and signs were done by the apostle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all that believed were together, and had all things common;]]></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sold their possessions and goods, and parted them to all men, as every man had nee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sold their possessions and goods, and parted them to all men, as every man had need.]]></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continuing daily with one accord in the temple, and breaking bread from house to house, did eat their food with gladness and singleness of heart,]]></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continuing daily with one accord in the temple, and breaking bread from house to house, did eat their food with gladness and singleness of hear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were dwelling at Jerusalem Jews, devout men, out of every nation under heaven.]]></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Praising God, and having favour with all the people. And the Lord added to the church daily such as should be save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Praising God, and having favour with all the people. And the Lord added to the church daily such as should be sav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ந்தச் சத்தம் உண்டானபோது, திரளான ஜனங்கள் கூடிவந்து, தங்கள் தங்கள் பாஷையிலே அவர்கள் பேசு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வர்கள் கேட்டபடியினாலே கலக்கமடை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ல்லாரும் பிரமித்து ஆச்சரியப்பட்டு, ஒருவரையொருவர் பார்த்து: இதோ, பேசுகிற இவர்களெ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யர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யிருக்க நம்மில் அவரவர்களுடைய ஜென்மபாஷைகளிலே இவர்கள் பேசக் கேட்கிறோமே, இ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ர்த்தரும், மேதரும், எலாமீத்தரும், மெசொப்பொத்தாமியா, யூதேயா, கப்பத்தோக்கியா, பொந்து, ஆ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ம்பிலியா, எகிப்து என்னும் தேசத்தார்களும், சிரேனே பட்டணத்தைச் சுற்றியிருக்கிற லிபி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களிலே குடியிருக்கிறவர்களும், இங்கே சஞ்சரிக்கிற ரோமாபுரியாரும், யூ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ந்தெகொஸ்தே என்னும் நாள் வந்தபோது, அவர்களெல்லாரும் ஒருமனப்பட்டு ஓரிடத்திலே வந்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மார்க்கத்தமைந்த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ம், அரபியருமாகிய நாம் நம்முடைய பாஷைகளிலே இவர்கள் தேவனுடைய மகத்துவ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ட்கிறோ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ல்லாரும் பிரமித்துச் சந்தேகப்பட்டு, இதென்னமாய் முடியுமோ என்று ஒருவரோடொ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ற்றவர்களோ: இவர்கள் மதுபானத்தினால் நிறைந்திருக்கிறார்களென்று பரியாச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பேதுரு பதினொருவரோடுங்கூட நின்று, அவர்களை நோக்கி: உரத்த சத்தமாய்: யூதர்களே,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பண்ணுகிற ஜனங்களே, நீங்களெல்லாரும் அறிந்துகொள்வீர்களாக, என் வார்த்தைகளுக்குச் செவிகொ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ங்கள் நினைக்கிறபடி இவர்கள் வெறிகொண்டவர்களல்ல, பொழுது விடிந்து மூன்றாம் மணி வேளையா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ர்க்கதரிசியாகிய யோவேலினால் உரைக்கப்பட்டபடியே இது நடந்தேறு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பலத்த காற்று அடிக்கிற முழக்கம் போல, வானத்திலிருந்து சடிதியாய் ஒரு முழக்கமுண்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டைசிநாட்களில் நான் மாம்சமான யாவர்மேலும் என் ஆவியை ஊற்றுவேன், அப்பொழுது உங்கள் குமாரரு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ம் தீர்க்கதரிசனஞ்சொல்லுவார்கள்; உங்கள் வாலிபர் தரிசனங்களை அடைவார்கள்; உங்கள் மூ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னங்களைக் காண்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ன்னுடைய ஊழியக்காரர்மேலும், என்னுடைய ஊழியக்காரிகள்மேலும் அந்நாட்களில் என் ஆவியை ஊற்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அவர்கள் தீர்க்கதரிசனஞ்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ல்லாமலும் உயர வானத்திலே அற்புதங்களையும், தாழ பூமியிலே இரத்தம், அக்கினி, புகைக்காடா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சயங்களையும் கா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டைய பெரிதும் பிரகாசமுமான நாள் வருமுன்னே சூரியன் இருளாகவும், சந்திரன் இரத்த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கர்த்தருடைய நாமத்தைத் தொழுதுகொள்ளுகிறவனெவனோ அவன் இரட்சிக்கப்படுவான் என்று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ட்கார்ந்திருந்த வீடு முழுவதையும் நிரப்பி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ரைத்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ஸ்ரவேலரே, நான் சொல்லும் வார்த்தைகளைக் கேளுங்கள்; நீங்கள் அறிந்திருக்கிறபடி நசரேயனாகிய இயேசு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உங்களுக்குள்ளே பலத்த செய்கைகளையும், அற்புதங்களையும், அடையாளங்களையும் நடப்பித்து, அவை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உங்களுக்கு வெளிப்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டியிருந்தும், தேவன் நிர்ணயித்திருந்த ஆலோசனையின்படியேயும், அவருடைய முன்னறிவின்படி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ப்பட்ட அந்த இயேசுவை நீங்கள் பிடித்து, அக்கிரமக்காரருடைய கைகளினாலே சிலுவை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த்துக் கொலை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வன் அவருடைய மரண உபாதிகளின் கட்டை அவிழ்த்து, அவரை எழுப்பினார்; அவர் மரண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டிருக்கக்கூடா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குறித்துத் தாவீது: கர்த்தரை எப்பொழுதும் எனக்குமுன்பாக நிறுத்தி நோக்கிக்கொண்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ல்லாமலும் அக்கினிமயமான நாவுகள்போலப் பிரிந்திருக்கும் நாவுகள் அவர்களுக்குக் காணப்பட்டு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அசைக்கப்படாதபடி அவர் என் வலதுபாரிசத்திலே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தினாலே என் இருதயம் மகிழ்ந்தது, என் நாவு களிகூர்ந்தது, என் மாம்சமும் நம்பிக்கை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ன் ஆத்துமாவைப் பாதாளத்தில் விடீர், உம்முடைய பரிசுத்தர் அழிவைக்காண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ஜீவமார்க்கங்களை எனக்குத் தெரியப்படுத்தினீர்; உம்முடைய சந்நிதானத்திலே என்னைச் சந்தோஷ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ப்புவீர் என்று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சகோதரரே, கோத்திரத் தலைவனாகிய தாவீதைக்குறித்து நான் உங்களுடனே தைரியமாய்ப் பேசுகிற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ங்கொடுங்கள்; அவன் மரணமடைந்து அடக்கம்பண்ணப்பட்டான்; அவனுடைய கல்லறை இந்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த்திலி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 தீர்க்கதரிசியாயிருந்து: உன் சிங்காசனத்தில் வீற்றிருக்க மாம்சத்தின்படி உன் சந்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வர்மேலும் வந்து அம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ஸ்துவை எழும்பப்பண்ணுவேன் என்று தேவன் தனக்குச் சத்தியம்பண்ணினதை அறிந்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கிறிஸ்துவினுடைய ஆத்துமா பாதாளத்திலே விடப்படுவதில்லையென்றும், அவருடைய மாம்சம் அழிவை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ல்லையென்றும் முன்னறிந்து, அவர் உயிர்த்தெழுதலைக்குறித்து இப்படி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ந்த இயேசுவை தேவன் எழுப்பினார்; இதற்கு நாங்களெல்லாரும் சாட்சிகளா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 தேவனுடைய வலதுகரத்தினாலே உயர்த்தப்பட்டு, பிதா அருளிய வாக்குத்தத்தத்தின்படி பரிசுத்த ஆவி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நீங்கள் இப்பொழுது காண்கிறதும் கேட்கிறதுமாகிய இதைப் பொழிந்தருளி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தாவீது பரலோகத்திற்கு எழுந்துபோகவில்லையே. நான் உம்முடைய சத்துருக்களை உம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படியாக்கிப்போடும் 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நீர் என் வலதுபாரிசத்தில் உட்காருமென்று கர்த்தர் என் ஆண்டவருடனே சொன்னார் என்று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ல்லாரும் பரிசுத்த ஆவியினாலே நிரப்பப்பட்டு, ஆவியானவர் தங்களுக்குத் தந்தருளின வரத்தி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ஆகையினால், நீங்கள் சிலுவையில் அறைந்த இந்த இயேசுவையே தேவன் ஆண்டவரும் கிறிஸ்துவுமாக்கினாரெ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குடும்பத்தார் யாவரும் நிச்சயமாய் அறியக்கடவ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இதை அவர்கள் கேட்டபொழுது, இருதயத்திலே குத்தப்பட்டவர்களாகி, பேதுருவையும் மற்ற அப்போஸ்த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சகோதரரே, நாங்கள் என்ன செய்ய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துரு அவர்களை நோக்கி: நீங்கள் மனந்திரும்பி, ஒவ்வொருவரும் பாவமன்னிப்புக்கென்று இயேசுகிறிஸ்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னாலே ஞானஸ்நானம் பெற்றுக்கொள்ளுங்கள், அப்பொழுது பரிசுத்த ஆவியின் வரத்தைப் பெ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வாக்குத்தத்தமானது உங்களுக்கும், உங்கள் பிள்ளைகளுக்கும், நம்முடைய தேவனாகிய கர்த்தர் வரவ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லுள்ள யாவருக்கும் உண்டாயிருக்கிறது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இன்னும் அநேக வார்த்தைகளாலும் சாட்சிகூறி, மாறுபாடுள்ள இந்தச் சந்ததியை விட்டு விலகி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த்துக்கொள்ளுங்கள் என்றும் புத்தி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வேறு பாஷைகளிலே பேசத்தொட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னுடைய வார்த்தையைச் சந்தோஷமாய் ஏற்றுக்கொண்டவர்கள் ஞானஸ்நானம் பெற்றார்கள். அன்றையத்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க்குறைய மூவாயிரம்பேர் சேர்த்துக்கொள்ள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ர்கள் அப்போஸ்தலருடைய உபதேசத்திலும், அந்நியோந்நியத்திலும், அப்பம் பிட்குத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பம்பண்ணுதலிலும் உறுதியாய்த் தரி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எல்லாருக்கும் பயமுண்டாயிற்று. அப்போஸ்தலர்களாலே அநேக அற்புதங்களும் அடையாளங்களும் செய்ய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விசுவாசிகளெல்லாரும் ஒருமித்திருந்து, சகலத்தையும் பொதுவாய் வைத்து அநுப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காணியாட்சிகளையும் ஆஸ்திகளையும் விற்று, ஒவ்வொருவனுக்கும் தேவையானதற்குத்தக்கதாக அ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க்கும் பகிர்ந்து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வர்கள் ஒருமனப்பட்டவர்களாய் தேவாலயத்திலே அநுதினமும் தரித்திருந்து, வீடுகள்தோறும் அப்பம்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ழ்ச்சியோடும் கபடமில்லலாத இருதயத்தோடும் போஜ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வானத்தின் கீழிருக்கிற சகல தேசத்தாரிலுமிருந்துவந்த தேவபக்தியுள்ள யூதர்கள் அப்பொழுது எருச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தேவனைத் துதித்து, ஜனங்களெல்லாரிடத்திலும் தயவுபெற்றிருந்தார்கள். இரட்சிக்கப்படுகிற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நுதினமும் சபையிலே சேர்த்துக்கொண்டு 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2]]></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2026-09-16T19:45:14Z</dcterms:created>
  <dcterms:modified xsi:type="dcterms:W3CDTF">2026-09-16T19:45:14Z</dcterms:modified>
  <dc:title>அப்போஸ்தலர்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