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presProps" Target="presProps.xml"/>
  <Relationship Id="rId9" Type="http://schemas.openxmlformats.org/officeDocument/2006/relationships/viewProps" Target="viewProps.xml"/>
  <Relationship Id="rId10" Type="http://schemas.openxmlformats.org/officeDocument/2006/relationships/tableStyles" Target="tableStyles.xml"/>
</Relationships>
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4169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Jesus, Gracious One, calleth now to thee,
Come, O sinner, come !  
Calls so tenderly, calls so lovingly, 
Now, O sinner, come !  
Words of peace and blessing, 
Christ's own love confessing ! 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ear the sweet voice of Jesus, 
Full, full of love ; 
Calling tenderly, calling lovingly, 
Come, O sinner, come i  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Still He waits for thee, pleading patiently, 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ome, oh come, to Me !  
Heavy-laden one, I thy grief have borne, 
Come and rest in Me.
Words with love o'erflowing, 
Life and bliss bestowing ! 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 Weary, sin-sick soul, called so graciously,
Canst thou dare refuse ?  
Mercy offered thee, freely, tenderly, 
Wilt thou still abuse ? 
Come, for time is flying ! 
Haste, thy lamp is dying ! 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30">
  <a:themeElements>
    <a:clrScheme name="Theme3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2026-06-15T12:10:24Z</dcterms:created>
  <dcterms:modified xsi:type="dcterms:W3CDTF">2026-06-15T12:10:24Z</dcterms:modified>
  <dc:title>Hymn : 386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