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62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, Gracious One, calleth now to thee,
Come, O sinner, come !  
Calls so tenderly, calls so lovingly, 
Now, O sinner, come !  
Words of peace and blessing, 
Christ's own love confessing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ar the sweet voice of Jesus, 
Full, full of love ; 
Calling tenderly, calling lovingly, 
Come, O sinner, come i 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till He waits for thee, pleading patiently,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, oh come, to Me !  
Heavy-laden one, I thy grief have borne, 
Come and rest in Me.
Words with love o'erflowing, 
Life and bliss bestowing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eary, sin-sick soul, called so graciously,
Canst thou dare refuse ?  
Mercy offered thee, freely, tenderly, 
Wilt thou still abuse ? 
Come, for time is flying ! 
Haste, thy lamp is dying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2026-07-30T19:32:29Z</dcterms:created>
  <dcterms:modified xsi:type="dcterms:W3CDTF">2026-07-30T19:32:29Z</dcterms:modified>
  <dc:title>Hymn : 386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