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presProps" Target="presProps.xml"/>
  <Relationship Id="rId40" Type="http://schemas.openxmlformats.org/officeDocument/2006/relationships/viewProps" Target="viewProps.xml"/>
  <Relationship Id="rId41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என்னை விசாரிப்பதற்கு நீங்கள் இப்பொழுது மறுபடியும் மனமலர்ந்தபடியினாலே கர்த்தருக்குள் மிகவும் சந்தோஷப்பட்டேன்; இப்படிச் செய்ய எண்ணங்கொண்டிருந்தீர்கள், சமயம்மாத்திரம் உங்களுக்கு நேரிடவில்லை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என் குறைச்சலினால் நான் இப்படிச்சொல்லுகிறதில்லை; ஏனெனில் நான் எந்த நிலைமையிலிருந்தாலும் மனரம்மியமாயிருக்கக் கற்றுக்கொண்டேன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என் குறைச்சலினால் நான் இப்படிச்சொல்லுகிறதில்லை; ஏனெனில் நான் எந்த நிலைமையிலிருந்தாலும் மனரம்மியமாயிருக்கக் கற்றுக்கொண்டேன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தாழ்ந்திருக்கவும் எனக்குத் தெரியும், வாழ்ந்திருக்கவும் எனக்குத் தெரியும்; எவ்விடத்திலும் எல்லாவற்றிலும் திருப்தியாயிருக்கவும் பட்டினியாயிருக்கவும், பரிபூரணமடையவும் குறைவுபடவும் போதிக்கப்பட்டேன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தாழ்ந்திருக்கவும் எனக்குத் தெரியும், வாழ்ந்திருக்கவும் எனக்குத் தெரியும்; எவ்விடத்திலும் எல்லாவற்றிலும் திருப்தியாயிருக்கவும் பட்டினியாயிருக்கவும், பரிபூரணமடையவும் குறைவுபடவும் போதிக்கப்பட்டேன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என்னைப் பெலப்படுத்துகிற கிறிஸ்துவினாலே எல்லாவற்றையுஞ்செய்ய எனக்குப் பெலனுண்டு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ஆகிலும் நீங்கள் என் உபத்திரவத்தில் என்னோடே உடன்பட்டது நலமாயிருக்கிறது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மேலும், பிலிப்பியரே, சுவிசேஷத்தின் ஆரம்பத்திலே நான் மக்கெதோனியாவிலிருந்து புறப்பட்டபோது, கொடுக்கல் வாங்கல் காரியத்தில் நீங்கள்மாத்திரம் எனக்கு உடன்பட்டதேயல்லாமல், வேறொரு சபையும் உடன்படவில்லை என்று நீங்கள் அறிந்திருக்கிறீர்கள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மேலும், பிலிப்பியரே, சுவிசேஷத்தின் ஆரம்பத்திலே நான் மக்கெதோனியாவிலிருந்து புறப்பட்டபோது, கொடுக்கல் வாங்கல் காரியத்தில் நீங்கள்மாத்திரம் எனக்கு உடன்பட்டதேயல்லாமல், வேறொரு சபையும் உடன்படவில்லை என்று நீங்கள் அறிந்திருக்கிறீர்கள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நான் தெசலோனிக்கேயிலிருந்தபோதும், என் குறைச்சலை நீக்கும்படி நீங்கள் இரண்டொருதரம் அனுப்பினீர்கள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ப்பொழுது, எல்லாப் புத்திக்கும்மேலான தேவசமாதானம் உங்கள் இருதயங்களையும் உங்கள் சிந்தைகளையும் கிறிஸ்து இயேசுவுக்குள்ளாகக் காத்துக்கொள்ளும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உபகாரத்தை நான் நாடாமல், உங்கள் கணக்குக்குப் பலன் பெருகும்படியே நாடுகிறேன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எல்லாம் எனக்குக் கிடைத்தது, பரிபூரணமும் உண்டாயிருக்கிறது; உங்களால் அனுப்பப்பட்டவைகளைச் சுகந்தவாசனையும் தேவனுக்குப் பிரியமான சுகந்த பலியுமாக எப்பாப்பிரோதீத்துவின் கையில் வரப்பற்றிக்கொண்டபடியால் நான் திருப்தியடைந்திருக்கிறேன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எல்லாம் எனக்குக் கிடைத்தது, பரிபூரணமும் உண்டாயிருக்கிறது; உங்களால் அனுப்பப்பட்டவைகளைச் சுகந்தவாசனையும் தேவனுக்குப் பிரியமான சுகந்த பலியுமாக எப்பாப்பிரோதீத்துவின் கையில் வரப்பற்றிக்கொண்டபடியால் நான் திருப்தியடைந்திருக்கிறேன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என் தேவன் தம்முடைய ஐசுவரியத்தின்படி உங்கள் குறைவையெல்லாங் கிறிஸ்து இயேசுவுக்குள் மகிமையிலே நிறைவாக்குவார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நம்முடைய பிதாவாகிய தேவனானவருக்கு என்றென்றைக்கும் மகிமை உண்டாவதாக. ஆமென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கிறிஸ்து இயேசுவுக்குள்ளான பரிசுத்தவான்கள் யாவருக்கும் வாழ்த்துதல் சொல்லுங்கள். என்னோடிருக்கிற சகோதரர்கள் உங்களுக்கு வாழ்த்துதல் சொல்லுகிறார்கள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பரிசுத்தவான்கள் அனைவரும், விசேஷமாக இராயனுடைய அரமனையிலுள்ளவர்களும் உங்களுக்கு வாழ்த்துதல் சொல்லுகிறார்கள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நமது கர்த்தராகிய இயேசுகிறிஸ்துவினுடைய கிருபை உங்களனைவரோடுங்கூட இருப்பதாக. ஆமென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ஆதலால், எனக்குப் பிரியமும் வாஞ்சையுமான சகோதரரே, எனக்குச் சந்தோஷமும் கிரீடமுமானவர்களே, பிரியமானவர்களே, இந்தப்படியே கர்த்தருக்குள் நிலைத்திருங்கள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ஆதலால், எனக்குப் பிரியமும் வாஞ்சையுமான சகோதரரே, எனக்குச் சந்தோஷமும் கிரீடமுமானவர்களே, பிரியமானவர்களே, இந்தப்படியே கர்த்தருக்குள் நிலைத்திருங்கள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ப்பொழுது, எல்லாப் புத்திக்கும்மேலான தேவசமாதானம் உங்கள் இருதயங்களையும் உங்கள் சிந்தைகளையும் கிறிஸ்து இயேசுவுக்குள்ளாகக் காத்துக்கொள்ளும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கர்த்தருக்குள் ஒரே சிந்தையாயிருக்க எயோதியாளுக்கும் சிந்திகேயாளுக்கும் புத்திசொல்லுகிறேன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ன்றியும், என் உத்தம கூட்டாளியே, அவர்களுக்கு உதவியாயிருக்கும்படி உன்னையும் வேண்டிக்கொள்கிறேன்; அவர்கள் கிலேமெந்தோடும் மற்ற என் உடன்வேலையாட்களோடுங்கூடச் சுவிசேஷ விஷயத்தில் என்னோடேகூட மிகவும் பிரயாசப்பட்டார்கள், அவர்களுடைய நாமங்கள் ஜீவபுஸ்தகத்தில் இருக்கிறது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ன்றியும், என் உத்தம கூட்டாளியே, அவர்களுக்கு உதவியாயிருக்கும்படி உன்னையும் வேண்டிக்கொள்கிறேன்; அவர்கள் கிலேமெந்தோடும் மற்ற என் உடன்வேலையாட்களோடுங்கூடச் சுவிசேஷ விஷயத்தில் என்னோடேகூட மிகவும் பிரயாசப்பட்டார்கள், அவர்களுடைய நாமங்கள் ஜீவபுஸ்தகத்தில் இருக்கிறது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கர்த்தருக்குள் எப்பொழுதும் சந்தோஷமாயிருங்கள்; சந்தோஷமாயிருங்கள் என்று மறுபடியும் சொல்லுகிறேன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உங்கள் சாந்தகுணம் எல்லா மனுஷருக்கும் தெரிந்திருப்பதாக. கர்த்தர் சமீபமாயிருக்கிறார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நீங்கள் ஒன்றுக்குங் கவலைப்படாமல், எல்லாவற்றையுங்குறித்து உங்கள் விண்ணப்பங்களை ஸ்தோத்திரத்தோடே கூடிய ஜெபத்தினாலும் வேண்டுதலினாலும் தேவனுக்குத் தெரியப்படுத்துங்கள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நீங்கள் ஒன்றுக்குங் கவலைப்படாமல், எல்லாவற்றையுங்குறித்து உங்கள் விண்ணப்பங்களை ஸ்தோத்திரத்தோடே கூடிய ஜெபத்தினாலும் வேண்டுதலினாலும் தேவனுக்குத் தெரியப்படுத்துங்கள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கடைசியாக, சகோதரரே, உண்மையுள்ளவைகளெவைகளோ, ஒழுக்கமுள்ளவைகளெவைகளோ, நீதியுள்ளவைகளெவைகளோ, கற்புள்ளவைகளெவைகளோ, அன்புள்ளவைகளெவைகளோ, நற்கீர்த்தியுள்ளவைகளெவைகளோ, புண்ணியம் எதுவோ, புகழ் எதுவோ அவைகளையே சிந்தித்துக்கொண்டிருங்கள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கடைசியாக, சகோதரரே, உண்மையுள்ளவைகளெவைகளோ, ஒழுக்கமுள்ளவைகளெவைகளோ, நீதியுள்ளவைகளெவைகளோ, கற்புள்ளவைகளெவைகளோ, அன்புள்ளவைகளெவைகளோ, நற்கீர்த்தியுள்ளவைகளெவைகளோ, புண்ணியம் எதுவோ, புகழ் எதுவோ அவைகளையே சிந்தித்துக்கொண்டிருங்கள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கடைசியாக, சகோதரரே, உண்மையுள்ளவைகளெவைகளோ, ஒழுக்கமுள்ளவைகளெவைகளோ, நீதியுள்ளவைகளெவைகளோ, கற்புள்ளவைகளெவைகளோ, அன்புள்ளவைகளெவைகளோ, நற்கீர்த்தியுள்ளவைகளெவைகளோ, புண்ணியம் எதுவோ, புகழ் எதுவோ அவைகளையே சிந்தித்துக்கொண்டிருங்கள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நீங்கள் என்னிடத்தில் கற்றும் அடைந்தும் கேட்டும் கண்டும் இருக்கிறவைகளெவைகளோ அவைகளையே செய்யுங்கள்; அப்பொழுது சமாதானத்தின் தேவன் உங்களோடிருப்பார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நீங்கள் என்னிடத்தில் கற்றும் அடைந்தும் கேட்டும் கண்டும் இருக்கிறவைகளெவைகளோ அவைகளையே செய்யுங்கள்; அப்பொழுது சமாதானத்தின் தேவன் உங்களோடிருப்பார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என்னை விசாரிப்பதற்கு நீங்கள் இப்பொழுது மறுபடியும் மனமலர்ந்தபடியினாலே கர்த்தருக்குள் மிகவும் சந்தோஷப்பட்டேன்; இப்படிச் செய்ய எண்ணங்கொண்டிருந்தீர்கள், சமயம்மாத்திரம் உங்களுக்கு நேரிடவில்லை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95484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லிப்பியர் : 4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herein all of you were also careful, but all of you lacked opportunit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லிப்பியர் : 4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Not that I speak in respect of lack: for I have learned, in whatsoever state I am, therewith t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லிப்பியர் : 4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e conten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லிப்பியர் : 4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I know both how to be brought low, and I know how to abound: every where and in all things I am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லிப்பியர் : 4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nstructed both to be full and to be hungry, both to abound and to suffer nee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லிப்பியர் : 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I can do all things through Christ which strengthens m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லிப்பியர் : 4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Notwithstanding all of you have well done, that all of you did communicate with my afflictio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லிப்பியர் : 4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Now all of you Philippians know also, that in the beginning of the gospel, when I departed from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லிப்பியர் : 4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Macedonia, no church communicated with me as concerning giving and receiving, but all of you onl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லிப்பியர் : 4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For even in Thessalonica all of you sent once and again unto my necessit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லிப்பியர் : 4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And the peace of God, which passes all understanding, shall keep your hearts and minds through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லிப்பியர் : 4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Not because I desire a gift: but I desire fruit that may abound to your accoun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லிப்பியர் : 4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But I have all, and abound: I am full, having received of Epaphroditus the things which wer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லிப்பியர் : 4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ent from you, an odour of a sweet smell, a sacrifice acceptable, well-pleasing to Go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லிப்பியர் : 4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But my God shall supply all your need according to his riches in glory by Christ Jesu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லிப்பியர் : 4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Now unto God and our Father be glory for ever and ever. Ame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லிப்பியர் : 4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Salute every saint in Christ Jesus. The brethren which are with me greet you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லிப்பியர் : 4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All the saints salute you, chiefly they that are of Caesar's househol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லிப்பியர் : 4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The grace of our Lord Jesus Christ be with you all. Ame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லிப்பியர் : 4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Therefore, my brethren dearly beloved and longed for, my joy and crown, so stand fast in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லிப்பியர் : 4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Lord, my dearly belove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லிப்பியர் : 4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hrist Jesu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லிப்பியர் : 4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I plead to Euodias, and plead to Syntyche, that they be of the same mind in the Lor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லிப்பியர் : 4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And I implore you also, true yokefellow, help those women which laboured with me in the gospel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லிப்பியர் : 4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ith Clement also, and with other my fellow labourers, whose names are in the book of lif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லிப்பியர் : 4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Rejoice in the Lord always: and again I say, Rejoic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லிப்பியர் : 4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Let your moderation be known unto all men. The Lord is at han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லிப்பியர் : 4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Be careful for nothing; but in every thing by prayer and supplication with thanksgiving let you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லிப்பியர் : 4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requests be made known unto Go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லிப்பியர் : 4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Finally, brethren, whatsoever things are true, whatsoever things are honest, whatsoever thing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லிப்பியர் : 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re just, whatsoever things are pure, whatsoever things are lovely, whatsoever things are of goo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லிப்பியர் : 4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report; if there be any virtue, and if there be any praise, think on these thing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லிப்பியர் : 4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Those things, which all of you have both learned, and received, and heard, and seen in me, do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லிப்பியர் : 4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the God of peace shall be with you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லிப்பியர் : 4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But I rejoiced in the Lord greatly, that now at the last your care of me has flourished again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லிப்பியர் : 4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68">
  <a:themeElements>
    <a:clrScheme name="Theme6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36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2026-06-20T06:56:08Z</dcterms:created>
  <dcterms:modified xsi:type="dcterms:W3CDTF">2026-06-20T06:56:08Z</dcterms:modified>
  <dc:title>பிலிப்பியர் : 4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