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ஓ ஓ பாவங்கள் எத்தனையோ
என் கைகள் புரிந்தனவோ
உம் கைகளில் வழிந்தோடும் செங்குருதி
என் கைகளை கழுவிடாத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ஓ ஓ பாவங்கள் எத்தனையோ
என் கால்கள் புரிந்தனவோ
உம் கால்களில் வழிந்தோடும் செங்குருதி
என் கால்களை கழுவிடாத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ஓ ஓ பாவங்கள் எத்தனையோ
என் சிரசதும் எண்ணிணதோ
உம் சிரசதில் வழிந்தோடும் செங்குருதி
என் சிரசதை கழுவிடாத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ஓ ஓ பாவங்கள் எத்தனையோ
என் இதயமும் இழைத்ததுவோ
உம் இதயத்தில் வழிந்தோடும் செங்குருதி
என் இதயத்தை கழுவிடாத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2026-07-30T21:37:26Z</dcterms:created>
  <dcterms:modified xsi:type="dcterms:W3CDTF">2026-07-30T21:37:26Z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