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7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ீயோனிலே என் திட அஸ்திபாரம் கிறிஸ்துவே - அவர்  
நான் என்றும் நம்பும் கன்மலை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       கலங்கிடுவேனோ பதறிடுவேனோ 
கர்த்தரில் விசுவாசம் இருக்கையிலே 
அசையா என் நம்பிக்கை நங்கூரமே 
இயேசுவில் மாத்திரமே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        புயலடித்தாலும் அலை மோதினாலும் 
எவர் எனக்கெதிராய் எழும்பினாலும் 
எனக்கு எட்டாத உயரத்திலே 
எடுத்தவர் நிறுத்திடுவார் 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        வியாதியினாலே காயம் வருந்தி 
வாடியே மரண நிழல் சூழினும் 
விசுவாசத்தின் கரத்தால் அவர் 
வாக்கை நான் பற்றிடுவேன்  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        மாபரிசுத்த விசுவாசத்தாலே 
மாபரிசுத்த ஸ்தலம் ஏகிடவே 
திரை வழியாய் தன் சரீரத்தினால் 
திறந்தாரே தூய வழி 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        நான் விசுவாசிப்போர் இன்னாரென்றறிவேன் 
என்னையே படைத்திட்டேன் அவர் கரத்தில்  
முடிவுவரை என்னை நடத்திடுவார்  
முற்றுமாய் இரட்சிப்பாரே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2026-06-15T08:51:59Z</dcterms:created>
  <dcterms:modified xsi:type="dcterms:W3CDTF">2026-06-15T08:51:59Z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