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6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ians, wake, no longer sleep : 
Shall we rest while others weep ? 
Shall we sit with folded hands 
When the Lord Himself commands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and work ! . . . this hour begin ; . . 
Go and seek . . . the lost to win ; . . . 
From the dark . . . abodes of sin, . . , 
To the feast, oh, bring them in !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 we love the Saviour's Dame ? 
Can our faith His promise claim ? 
Have we pledged to Him our all ? 
Shall we not obey His call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 we trust Him as we ought ? 
Do we live as He has taught ? 
Are we His, and His alone ? 
Let our faith by works be show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's a cross that we must bear 
If the crown we hope to wear : 
Onward, then, with vigour new : 
Time is short, the days are fe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2026-09-14T09:59:24Z</dcterms:created>
  <dcterms:modified xsi:type="dcterms:W3CDTF">2026-09-14T09:59:24Z</dcterms:modified>
  <dc:title>Hymn : 748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