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Christ is our Endeavour, 
Our hearts to Him belong; 
His presence cheers us ever, 
His love inspires our song : 
We come in youth's bright morning, 
Obedient to His word, 
And seek for our adorning, 
The beauty of the Lor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n fulness of His blessing, 
Good work for Him we'll do ; 
His name with joy confessing, 
His standard-bearers true ; 
And He will never fail us, 
Whatever may betide ; 
Though danger should assail us, 
In Him we safe abid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ith youthful ardour glowing, 
We form a Christian band ; 
The joy of Jesus knowing, 
We for His honour stand ; 
For He is our Redeemer, 
And to Him we belong, 
Whose grace shall fail us never, 
Whose love inspires our song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2026-07-31T14:58:43Z</dcterms:created>
  <dcterms:modified xsi:type="dcterms:W3CDTF">2026-07-31T14:58:43Z</dcterms:modified>
  <dc:title>Hymn : 1095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