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நீர் உம்முடைய கோபத்தில் எழுந்திருந்து, என் சத்துருக்களுடைய மூர்க்கங்களினிமித்தம் உம்மை உயர்த்தி, எனக்காக விழித்துக்கொள்ளும்; நியாயத்தீர்ப்பை நியமித்திருக்கிறீர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நீர் உம்முடைய கோபத்தில் எழுந்திருந்து, என் சத்துருக்களுடைய மூர்க்கங்களினிமித்தம் உம்மை உயர்த்தி, எனக்காக விழித்துக்கொள்ளும்; நியாயத்தீர்ப்பை நியமித்திருக்கிறீர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க்கூட்டம் உம்மைச் சூழ்ந்துகொள்ளும்; அவர்களுக்காகத் திரும்பவும் உன்னதத்திற்கு எழுந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ஜனங்களுக்கு நியாயஞ்செய்வார்; கர்த்தாவே, என் நீதியின்படியும் என்னிலுள்ள உண்மையின்படியும் எனக்கு நியாயஞ்செய்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ஜனங்களுக்கு நியாயஞ்செய்வார்; கர்த்தாவே, என் நீதியின்படியும் என்னிலுள்ள உண்மையின்படியும் எனக்கு நியாயஞ்செய்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பொல்லாங்கை ஒழியப்பண்ணும்; நீதிமானை ஸ்திரப்படுத்துவீராக; நீதியுள்ளவராயிருக்கிற தேவரீர் இருதயங்களையும் உள்ளிந்திரியங்களையும் சோதித்தறிகிறவ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பொல்லாங்கை ஒழியப்பண்ணும்; நீதிமானை ஸ்திரப்படுத்துவீராக; நீதியுள்ளவராயிருக்கிற தேவரீர் இருதயங்களையும் உள்ளிந்திரியங்களையும் சோதித்தறிகிற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ம்மையான இருதயமுள்ளவர்களை இரட்சிக்கிற தேவனிடத்தில் என்கேடகம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நீதியுள்ள நியாயாதிபதி; அவர் நாள்தோறும் பாவியின்மேல் சினங்கொள்ளுகிற தே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னந்திரும்பாவிட்டால் அவர் தம்முடைய பட்டயத்தைக் கருக்காக்குவார்; அவர் தம்முடைய வில்லை நாணேற்றி, அதை ஆயத்தப்படுத்தியி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ாகிய கர்த்தாவே, உம்மை நம்பியிருக்கிறேன்; என்னைத் துன்பப்படுத்துகிறவர்கள் எல்லாருக்கும் என்னை விலக்கி இரட்ச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னந்திரும்பாவிட்டால் அவர் தம்முடைய பட்டயத்தைக் கருக்காக்குவார்; அவர் தம்முடைய வில்லை நாணேற்றி, அதை ஆயத்தப்படுத்திய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மரணாயுதங்களை ஆயத்தம்பண்ணினார்; தம்முடைய அம்புகளை அக்கினி அம்புகளாக்க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ன் அக்கிரமத்தைப் பெறக் கர்ப்பவேதனைப்படுகிறான்; தீவினையைக் கர்ப்பந்தரித்து, பொய்யைப்பெறு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ன் அக்கிரமத்தைப் பெறக் கர்ப்பவேதனைப்படுகிறான்; தீவினையைக் கர்ப்பந்தரித்து, பொய்யைப்பெறு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ுழியை வெட்டி, அதை ஆழமாக்கினான்; தான் வெட்டின குழியில் தானே விழ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ீவினை அவன் சிரசின்மேல் திரும்பும், அவன் கொடுமை அவன் உச்சந்தலையின்மேல் இறங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கர்த்தரை அவருடைய நீதியின்படி துதித்து, உன்னதமான கர்த்தருடைய நாமத்தைக் கீர்த்தனம் பண்ண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கர்த்தரை அவருடைய நீதியின்படி துதித்து, உன்னதமான கர்த்தருடைய நாமத்தைக் கீர்த்தனம் 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ாகிய கர்த்தாவே, உம்மை நம்பியிருக்கிறேன்; என்னைத் துன்பப்படுத்துகிறவர்கள் எல்லாருக்கும் என்னை விலக்கி இரட்ச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த்துரு சிங்கம்போல் என் ஆத்துமாவைப் பிடித்துக்கொண்டுபோய், விடுவிக்கிறவன் இல்லாமையால். அதைப் பீறாதபடிக்கு என்னைத் தப்புவிய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ேவனாகிய கர்த்தாவே, நான் இதைச் செய்ததும், என் கைகளில் நியாயக்கேடிருக்கிறத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ோடே சமாதானமாயிருந்தவனுக்கு நான் தீமைசெய்ததும், காரணமில்லாமல் எனக்குச் சத்துருவானவனை நான் கொள்ளையிட்டதும் உண்டான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ோடே சமாதானமாயிருந்தவனுக்கு நான் தீமைசெய்ததும், காரணமில்லாமல் எனக்குச் சத்துருவானவனை நான் கொள்ளையிட்டதும் உண்டான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கைஞன் என் ஆத்துமாவைத் தொடர்ந்துபிடித்து, என் பிராணனைத் தரையிலே தள்ளி மிதித்து, என் மகிமையைத் தூளிலே தாழ்த்தக்கடவன்.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கைஞன் என் ஆத்துமாவைத் தொடர்ந்துபிடித்து, என் பிராணனைத் தரையிலே தள்ளி மிதித்து, என் மகிமையைத் தூளிலே தாழ்த்தக்கடவன்.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ે યહોવા, કોપ કરીને ઉઠો, મારા શત્રુઓના ક્રોધની સામે ઊભા થાઓ, હે યહોવા, મારા માટે જાગૃત થાઓ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્યાયની માગણી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ે યહોવા, સર્વ પ્રજાઓને તમારી સમક્ષ એકત્ર કરો. તમારા રાજ્યાસન પર ઉચ્ચસ્થાને પુન: બિરા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ે યહોવા, તમે સર્વ લોકોનો ન્યાય કરો છો, મને જાહેરમાં ન્યાયી ઠરાવો, અને તેઓ સમક્ષ મને તમે નિદોર્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ે પ્રામાણિક સાબિત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યહોવા, દુષ્ટ લોકોના દુષ્ટ કાર્યોનો અંત લાવો. ન્યાયી અને નિષ્પક્ષ લોકોને ટેકો અને સાર્મથ્ય આપ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કે તમે ન્યાયી દેવ છો, અને બધાના હૃદય અને આત્મા જોઇ શકો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દેવ મારી ઢાલ છે, જે સત્ય અને ન્યાયી હૃદયવાળાને તા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ેવ ન્યાયી ન્યાયાધીશ છે, તે સત્યતાથી ન્યાય કરે છે; તે સર્વ દુષ્ટો પર હંમેશા કોપાયમાન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ો માણસ પાપનું પ્રાયશ્ચિત નહિ કરે, તો તે તેની તરવાર તીક્ષ્ણ કરશે. તેણે પોતાના ધનુષ્યને તાણ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યહોવા મારા દેવ, હું તમારો વિશ્વાસ કરું છું. મારી પાછળ પડેલા શત્રુઓથી તમે મારી રક્ષા કરો ને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િદ્ધ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યહોવાએ તેને માટે ભયંકર હથિયાર સજ્જ કર્યા છે. અને પોતાના તીરોને અગ્નિથી સળગતાં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એક દુષ્ટ માણસ દુષ્ટ કૃત્યો કરવાની યોજના બનાવે છે. તે દુષ્ટ કૃત્યોનો ગર્ભ ધારણ કરે છે અને જૂઠ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ન્મ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ણે ખાડા અને ખાઇ ખોધ્યા છે. અને તે પોતેજ તેમાં જઇને પ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ોતાના દુષ્કૃત્યોથી તે પોતેજ મુશ્કેલીમાં મુકાશે; તે પોતાની ઉગ્રતાથી પોતેજ ત્રાસ સહન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હું યહોવાનો આભાર માનું છું, અને તેમની પ્રશંસા કરું છુ. કારણ, તે ન્યાયી છે. હું પરાત્પર યહો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ને સન્માનવા સ્તોત્ર ગા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ચ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રખેને સિંહની જેમ તે મને ચીરીને ફાડી નાખે, મને છોડાવનાર કોઇ ના હોય, એવું થવા દેશ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હે મારા યહોવા દેવ, જો મેં એમ કર્યુ હોય; તો મારા હાથમાં કઇ ભૂડાઇ હો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અને જો મેં શાંતિમાં મારી સાથે રહેનારનું નુકશાન કર્યું હોય, અને વિના કારણે કોઇ શત્રુ પર હુમલ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 હોય અને તેમની પાસેથી વસ્તુઓ લૂંટી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ો ભલે મારા શત્રુઓ મને પકડીને મારો નાશ કરે, અને તેઓ મારું પતન કરે; અને મને ધૂળમાં રગદોળી નાખ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મારા આત્માને મૃત્યુની જગાએ ધકેલી દેવ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2026-06-03T09:35:44Z</dcterms:created>
  <dcterms:modified xsi:type="dcterms:W3CDTF">2026-06-03T09:35:44Z</dcterms:modified>
  <dc:title>சங்கீதம்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