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யம் நன்றியுடன் 
நிரம்பி துதித்திடுவோம்
மகிபன் இயேசுவையே 
தினமும் துதித்திட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ென்ற நாளில் நன்மை செய்த
மன்னன் இயேசு தேவனே
பாதுகாத்தார் துணை நின்றார்
நன்றியோடு பாடுவோம் --- இதய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வ ராஜ்யம் தேடி வந்தால்
தேவ நன்மை தங்கிடும்
துதி செய்தால் தடை நீங்கும்
தேவ ஆசீர் தங்கிடும் --- இதய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2026-07-09T08:59:24Z</dcterms:created>
  <dcterms:modified xsi:type="dcterms:W3CDTF">2026-07-09T08:59:24Z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