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7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are march ...ing to a city 
On the hill ... of Zion fair ; 
With its beauty and its splendour, 
There's no other can compare : . . . 
Soon with all . . . the ransomed army, 
In their pure . . . and bright array, 
We shall gather in the morning, 
Where the shadows flee away. . . 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By the martyrs and apostles, 
And the holy men of old, 
Will the story of redemption 
Through eternal years be told : 
We shall hear and join the chorus 
In that realm of endless day, 
When we gather in the morning, 
Where the shadows flee away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re are voices we remember, 
There are friends we dearly love ; 
We shall meet them at the portals 
Of that city built above : 
And our Saviour's  Come, ye blessed ! 
All our trials will repay,   
When we gather in the morning, 
Where the shadows flee away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2026-06-18T05:38:40Z</dcterms:created>
  <dcterms:modified xsi:type="dcterms:W3CDTF">2026-06-18T05:38:40Z</dcterms:modified>
  <dc:title>Hymn : 928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