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presProps" Target="presProps.xml"/>
  <Relationship Id="rId98" Type="http://schemas.openxmlformats.org/officeDocument/2006/relationships/viewProps" Target="viewProps.xml"/>
  <Relationship Id="rId9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ரோனுக்கும் அவன் குமாரருக்கும் இடைக்கச்சைகளைக் கட்டி, அவன் குமாரருக்குக் குல்லாக்களையும் தரித்து, இப்படியே ஆரோனையும் அவன் குமாரரையும் பிரதிஷ்டை பண்ணுவாய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ரோனுக்கும் அவன் குமாரருக்கும் இடைக்கச்சைகளைக் கட்டி, அவன் குமாரருக்குக் குல்லாக்களையும் தரித்து, இப்படியே ஆரோனையும் அவன் குமாரரையும் பிரதிஷ்டை பண்ணுவாய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ளையை ஆசரிப்புக் கூடாரத்துக்கு முன்பாகக் கொண்டுவருவாயாக; அப்பொழுது ஆரோனும் அவன் குமாரரும் தங்கள் கைகளைக் காளையினுடைய தலையின்மேல் வைக்கக்கடவ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ளையை ஆசரிப்புக் கூடாரத்துக்கு முன்பாகக் கொண்டுவருவாயாக; அப்பொழுது ஆரோனும் அவன் குமாரரும் தங்கள் கைகளைக் காளையினுடைய தலையின்மேல் வைக்கக்கடவ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நீ அந்தக் காளையை ஆசரிப்புக் கூடாரத்து வாசலண்டையிலே கர்த்தருடைய சந்நிதானத்தில் அடி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நீ அந்தக் காளையை ஆசரிப்புக் கூடாரத்து வாசலண்டையிலே கர்த்தருடைய சந்நிதானத்தில் அடித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் இரத்தத்தில் கொஞ்சம் எடுத்து, உன் விரலினால் பலிபீடத்தின் கொம்புகள்மேல் இட்டு, மற்ற இரத்தம் முழுவதையும் பலிபீடத்தின் அடியிலே ஊற்ற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் இரத்தத்தில் கொஞ்சம் எடுத்து, உன் விரலினால் பலிபீடத்தின் கொம்புகள்மேல் இட்டு, மற்ற இரத்தம் முழுவதையும் பலிபீடத்தின் அடியிலே ஊற்ற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ுடல்களை மூடிய கொழுப்பு யாவையும், கல்லீரலின் மேலுள்ள சவ்வையும், இரண்டு குண்டிக்காய்களையும், அவைகளின்மேலுள்ள கொழுப்பையும் எடுத்து, பலிபீடத்தின்மேல் தகித்துப்போட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ுடல்களை மூடிய கொழுப்பு யாவையும், கல்லீரலின் மேலுள்ள சவ்வையும், இரண்டு குண்டிக்காய்களையும், அவைகளின்மேலுள்ள கொழுப்பையும் எடுத்து, பலிபீடத்தின்மேல் தகித்துப்போட்ட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ரோனையும் அவன் குமாரரையும் ஆசரிப்புக் கூடாரத்தின் வாசல் முன்பாகச் சேரப்பண்ணி, அவர்களைத் தண்ணீரினால் கழுவ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ளையின் மாம்சத்தையும் அதின் தோலையும் அதின் சாணியையும் பாளயத்துக்குப் புறம்பே அக்கினியால் சுட்டெரிக்கக்கடவாய் ; இது பாவநிவாரணபலி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ாளையின் மாம்சத்தையும் அதின் தோலையும் அதின் சாணியையும் பாளயத்துக்குப் புறம்பே அக்கினியால் சுட்டெரிக்கக்கடவாய் ; இது பாவநிவாரணபலி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அந்த ஆட்டுக்கடாக்களில் ஒன்றைக் கொண்டுவந்து நிறுத்துவாயாக; அதினுடைய தலையின்மேல் ஆரோனும் அவன் குமாரரும் தங்கள் கைகளை வைக்கக்கடவ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அந்த ஆட்டுக்கடாக்களில் ஒன்றைக் கொண்டுவந்து நிறுத்துவாயாக; அதினுடைய தலையின்மேல் ஆரோனும் அவன் குமாரரும் தங்கள் கைகளை வைக்கக்கடவ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க் கடாவை அடித்து, அதின் இரத்தத்தைப் பிடித்து, பலிபீடத்தின்மேல் சுற்றிலும் தெளித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க் கடாவை அடித்து, அதின் இரத்தத்தைப் பிடித்து, பலிபீடத்தின்மேல் சுற்றிலும் தெளித்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ட்டுக்கடாவைச் சந்துசந்தாகத் துண்டித்து, அதின் குடல்களையும் அதின் தொடைகளையும் கழுவி, அவைகளை அந்தத் துண்டங்களின்மேலும் அதின் தலையின்மேலும் வைத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ட்டுக்கடாவைச் சந்துசந்தாகத் துண்டித்து, அதின் குடல்களையும் அதின் தொடைகளையும் கழுவி, அவைகளை அந்தத் துண்டங்களின்மேலும் அதின் தலையின்மேலும் வைத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ட்டுக்கடா முழுவதையும் பலிபீடத்தின்மேல் தகித்துவிடுவாயாக; இது கர்த்தருக்குச் செலுத்தும் சர்வாங்க தகனபலி; இது சுகந்த வாசனையும் கர்த்தருக்குச் செலுத்தும் தகனபலியுமாய் இரு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ட்டுக்கடா முழுவதையும் பலிபீடத்தின்மேல் தகித்துவிடுவாயாக; இது கர்த்தருக்குச் செலுத்தும் சர்வாங்க தகனபலி; இது சுகந்த வாசனையும் கர்த்தருக்குச் செலுத்தும் தகனபலியுமாய் இரு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ரோனையும் அவன் குமாரரையும் ஆசரிப்புக் கூடாரத்தின் வாசல் முன்பாகச் சேரப்பண்ணி, அவர்களைத் தண்ணீரினால் கழுவ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மற்ற ஆட்டுக்கடாவையும் கொண்டுவந்து நிறுத்துவாயாக; அதினுடைய தலையின்மேல் ஆரோனும் அவன் குமாரரும் தங்கள் கைகளை வைக்கக்கடவ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மற்ற ஆட்டுக்கடாவையும் கொண்டுவந்து நிறுத்துவாயாக; அதினுடைய தலையின்மேல் ஆரோனும் அவன் குமாரரும் தங்கள் கைகளை வைக்கக்கடவ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ந்தக் கடாவை அடித்து, அதின் இரத்தத்தில் கொஞ்சம் எடுத்து, ஆரோனின் வலதுகாது மடலிலும், அவன் குமாரரின் வலதுகாது மடலிலும், அவர்கள் வலதுகையின் பெருவிரலிலும், அவர்கள் வலதுகாலின் பெருவிரலிலும் இட்டு, மற்ற இரத்தத்தைப் பலிபீடத்தின்மேல் சுற்றிலும் தெளித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ந்தக் கடாவை அடித்து, அதின் இரத்தத்தில் கொஞ்சம் எடுத்து, ஆரோனின் வலதுகாது மடலிலும், அவன் குமாரரின் வலதுகாது மடலிலும், அவர்கள் வலதுகையின் பெருவிரலிலும், அவர்கள் வலதுகாலின் பெருவிரலிலும் இட்டு, மற்ற இரத்தத்தைப் பலிபீடத்தின்மேல் சுற்றிலும் தெளித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ந்தக் கடாவை அடித்து, அதின் இரத்தத்தில் கொஞ்சம் எடுத்து, ஆரோனின் வலதுகாது மடலிலும், அவன் குமாரரின் வலதுகாது மடலிலும், அவர்கள் வலதுகையின் பெருவிரலிலும், அவர்கள் வலதுகாலின் பெருவிரலிலும் இட்டு, மற்ற இரத்தத்தைப் பலிபீடத்தின்மேல் சுற்றிலும் தெளித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லிபீடத்தின் மேலிருக்கும் இரத்தத்திலும் அபிஷேகதைலத்திலும் கொஞ்சம் எடுத்து, ஆரோனும் அவன் வஸ்திரங்களும் அவனுடைய குமாரரும் அவர்களுடைய வஸ்திரங்களும் பரிசுத்தமாக்கப்படும்படி, அவன்மேலும் அவன் வஸ்திரங்கள்மேலும் அவனுடைய குமாரர் மேலும் அவர்களுடைய வஸ்திரங்கள் மேலும் தெளிப்பாய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லிபீடத்தின் மேலிருக்கும் இரத்தத்திலும் அபிஷேகதைலத்திலும் கொஞ்சம் எடுத்து, ஆரோனும் அவன் வஸ்திரங்களும் அவனுடைய குமாரரும் அவர்களுடைய வஸ்திரங்களும் பரிசுத்தமாக்கப்படும்படி, அவன்மேலும் அவன் வஸ்திரங்கள்மேலும் அவனுடைய குமாரர் மேலும் அவர்களுடைய வஸ்திரங்கள் மேலும் தெளிப்பாயாக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லிபீடத்தின் மேலிருக்கும் இரத்தத்திலும் அபிஷேகதைலத்திலும் கொஞ்சம் எடுத்து, ஆரோனும் அவன் வஸ்திரங்களும் அவனுடைய குமாரரும் அவர்களுடைய வஸ்திரங்களும் பரிசுத்தமாக்கப்படும்படி, அவன்மேலும் அவன் வஸ்திரங்கள்மேலும் அவனுடைய குமாரர் மேலும் அவர்களுடைய வஸ்திரங்கள் மேலும் தெளிப்பாயாக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த ஆட்டுக்கடா பிரதிஷ்டையின் ஆட்டுக்கடாவானதால், அதிலுள்ள கொழுப்பையும் வாலையும் குடல்களை மூடிய கொழுப்பையும் கல்லீரலின்மேலுள்ள சவ்வையும் இரண்டு குண்டிக்காய்களையும் அவைகளின்மேலுள்ள கொழுப்பையும் வலதுபக்கத்து முன்னந்தொடையைய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த ஆட்டுக்கடா பிரதிஷ்டையின் ஆட்டுக்கடாவானதால், அதிலுள்ள கொழுப்பையும் வாலையும் குடல்களை மூடிய கொழுப்பையும் கல்லீரலின்மேலுள்ள சவ்வையும் இரண்டு குண்டிக்காய்களையும் அவைகளின்மேலுள்ள கொழுப்பையும் வலதுபக்கத்து முன்னந்தொடையை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வஸ்திரங்களை எடுத்து, ஆரோனுக்கு உள்சட்டையையும், ஏபோத்தின் கீழ் அங்கியையும், ஏபோத்தையும், மார்ப்பதக்கத்தையும் தரித்து, ஏபோத்தின் விசித்திரமான கச்சையையும் அவனுக்குக் கட்ட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த ஆட்டுக்கடா பிரதிஷ்டையின் ஆட்டுக்கடாவானதால், அதிலுள்ள கொழுப்பையும் வாலையும் குடல்களை மூடிய கொழுப்பையும் கல்லீரலின்மேலுள்ள சவ்வையும் இரண்டு குண்டிக்காய்களையும் அவைகளின்மேலுள்ள கொழுப்பையும் வலதுபக்கத்து முன்னந்தொடையைய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சந்நிதானத்தில் வைத்திருக்கிற புளிப்பில்லா அப்பங்களுள்ள கூடையில் ஒரு அப்பத்தையும் எண்ணெயிட்ட அப்பமாகிய ஒரு அதிரசத்தையும் ஒரு அடையையும் எடுத்து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சந்நிதானத்தில் வைத்திருக்கிற புளிப்பில்லா அப்பங்களுள்ள கூடையில் ஒரு அப்பத்தையும் எண்ணெயிட்ட அப்பமாகிய ஒரு அதிரசத்தையும் ஒரு அடையையும் எடுத்த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ைகள் எல்லாவற்றையும் ஆரோனின் உள்ளங்கைகளிலும் அவன் குமாரரின் உள்ளங்கைகளிலும் வைத்து, அவைகளைக் கர்த்தருடைய சந்நிதானத்தில் அசைவாட்டப்படும் காணிக்கையாக அசைவாட்டி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ைகள் எல்லாவற்றையும் ஆரோனின் உள்ளங்கைகளிலும் அவன் குமாரரின் உள்ளங்கைகளிலும் வைத்து, அவைகளைக் கர்த்தருடைய சந்நிதானத்தில் அசைவாட்டப்படும் காணிக்கையாக அசைவாட்டி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 அவைகளை அவர்கள் கைகளிலிருந்து எடுத்து, பலிபீடத்தின்மேல் சர்வாங்க தகனபலியோடு வைத்து, கர்த்தருடைய சந்நிதானத்தில் சுகந்த வாசனையாகத் தகிக்கக்கடவாய்; இது கர்த்தருக்குச் செலுத்தப்படும் தகனபலி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 அவைகளை அவர்கள் கைகளிலிருந்து எடுத்து, பலிபீடத்தின்மேல் சர்வாங்க தகனபலியோடு வைத்து, கர்த்தருடைய சந்நிதானத்தில் சுகந்த வாசனையாகத் தகிக்கக்கடவாய்; இது கர்த்தருக்குச் செலுத்தப்படும் தகனபலி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ரோனுடைய பிரதிஷ்டையின் ஆட்டுக்கடாவிலே மார்க்கண்டத்தை எடுத்து, அதைக் கர்த்தருடைய சந்நிதானத்தில் அசைவாட்டப்படும் காணிக்கையாக அசைவாட்டக்கடவாய்; அது உன் பங்காயிரு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ரோனுடைய பிரதிஷ்டையின் ஆட்டுக்கடாவிலே மார்க்கண்டத்தை எடுத்து, அதைக் கர்த்தருடைய சந்நிதானத்தில் அசைவாட்டப்படும் காணிக்கையாக அசைவாட்டக்கடவாய்; அது உன் பங்காயிருக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லும், ஆரோனுடைய பிரதிஷ்டைக்கும் அவன் குமாரருடைய பிரதிஷ்டைக்கும் நியமித்த ஆட்டுக்கடாவில் அசைவாட்டப்படுகிற மார்க்கண்டத்தையும் ஏறெடுத்துப் படைக்கப்படுகிற முன்னந்தொடையையும் பரிசுத்தப்படுத்துவாய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வஸ்திரங்களை எடுத்து, ஆரோனுக்கு உள்சட்டையையும், ஏபோத்தின் கீழ் அங்கியையும், ஏபோத்தையும், மார்ப்பதக்கத்தையும் தரித்து, ஏபோத்தின் விசித்திரமான கச்சையையும் அவனுக்குக் கட்டி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லும், ஆரோனுடைய பிரதிஷ்டைக்கும் அவன் குமாரருடைய பிரதிஷ்டைக்கும் நியமித்த ஆட்டுக்கடாவில் அசைவாட்டப்படுகிற மார்க்கண்டத்தையும் ஏறெடுத்துப் படைக்கப்படுகிற முன்னந்தொடையையும் பரிசுத்தப்படுத்துவாயாக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லும், ஆரோனுடைய பிரதிஷ்டைக்கும் அவன் குமாரருடைய பிரதிஷ்டைக்கும் நியமித்த ஆட்டுக்கடாவில் அசைவாட்டப்படுகிற மார்க்கண்டத்தையும் ஏறெடுத்துப் படைக்கப்படுகிற முன்னந்தொடையையும் பரிசுத்தப்படுத்துவாயாக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ு ஏறெடுத்துப் படைக்கிற படைப்பானதினால், இஸ்ரவேல் புத்திரர் பலியிடுகிறவைகளில் அவைகளே நித்திய கட்டளையாக ஆரோனையும் அவன் குமாரரையும் சேர்வதாக; இஸ்ரவேல் புத்திரர் கர்த்தருடைய சந்நிதானத்தில் ஏறெடுத்துப் படைக்கிற சமாதானபலிகளில் அவைகளே ஏறெடுத்துப் படைக்கும் படைப்பாயிருக்கவேண்ட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ு ஏறெடுத்துப் படைக்கிற படைப்பானதினால், இஸ்ரவேல் புத்திரர் பலியிடுகிறவைகளில் அவைகளே நித்திய கட்டளையாக ஆரோனையும் அவன் குமாரரையும் சேர்வதாக; இஸ்ரவேல் புத்திரர் கர்த்தருடைய சந்நிதானத்தில் ஏறெடுத்துப் படைக்கிற சமாதானபலிகளில் அவைகளே ஏறெடுத்துப் படைக்கும் படைப்பாயிருக்கவேண்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ு ஏறெடுத்துப் படைக்கிற படைப்பானதினால், இஸ்ரவேல் புத்திரர் பலியிடுகிறவைகளில் அவைகளே நித்திய கட்டளையாக ஆரோனையும் அவன் குமாரரையும் சேர்வதாக; இஸ்ரவேல் புத்திரர் கர்த்தருடைய சந்நிதானத்தில் ஏறெடுத்துப் படைக்கிற சமாதானபலிகளில் அவைகளே ஏறெடுத்துப் படைக்கும் படைப்பாயிருக்கவேண்ட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ரோனின் பரிசுத்த வஸ்திரங்கள், அவனுக்குப்பின், அவனுடைய குமாரரைச் சேரும்; அவர்கள் அவைகளை உடுத்திக்கொண்டு, அபிஷேகம்பண்ணப்பட்டுப் பிரதிஷ்டையாக்கப்படுவ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ரோனின் பரிசுத்த வஸ்திரங்கள், அவனுக்குப்பின், அவனுடைய குமாரரைச் சேரும்; அவர்கள் அவைகளை உடுத்திக்கொண்டு, அபிஷேகம்பண்ணப்பட்டுப் பிரதிஷ்டையாக்கப்படுவ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ுடைய குமாரரில் அவன் பட்டத்திற்கு வருகிற ஆசாரியன் பரிசுத்த ஸ்தலத்தில் ஆராதனை செய்வதற்கு ஆசரிப்புக் கூடாரத்தில் பிரவேசிக்கும்போது, அவைகளை ஏழுநாள்மட்டும் உடுத்திக்கொள்ளக்கடவ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ுடைய குமாரரில் அவன் பட்டத்திற்கு வருகிற ஆசாரியன் பரிசுத்த ஸ்தலத்தில் ஆராதனை செய்வதற்கு ஆசரிப்புக் கூடாரத்தில் பிரவேசிக்கும்போது, அவைகளை ஏழுநாள்மட்டும் உடுத்திக்கொள்ளக்கடவ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ரதிஷ்டையின் ஆட்டுக்கடாவைக் கொண்டுவந்து, அதின் மாம்சத்தைப் பரிசுத்த இடத்தில் வேவிப்பாய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தலையிலே பாகையையும் வைத்து, பரிசுத்த கிரீடத்தைப் பாகையின்மேல் தரித்து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ஆட்டுக்கடாவின் மாம்சத்தையும், கூடையிலிருக்கிற அப்பத்தையும், ஆரோனும் அவன் குமாரரும் ஆசரிப்புக் கூடாரத்தின் வாசலிலே புசிக்கக்கடவ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ஆட்டுக்கடாவின் மாம்சத்தையும், கூடையிலிருக்கிற அப்பத்தையும், ஆரோனும் அவன் குமாரரும் ஆசரிப்புக் கூடாரத்தின் வாசலிலே புசிக்கக்கடவ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ைப் பிரதிஷ்டை பண்ணிப் பரிசுத்தப்படுத்தும்பொருட்டு, அவைகளால் பாவநிவிர்த்தி செய்யப்பட்டபடியால், அவைகளை அவர்கள் புசிக்கக்கடவர்கள்; அந்நியனோ அவைகளைப் புசிக்கலாகாது; அவைகள் பரிசுத்தமானவை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ைப் பிரதிஷ்டை பண்ணிப் பரிசுத்தப்படுத்தும்பொருட்டு, அவைகளால் பாவநிவிர்த்தி செய்யப்பட்டபடியால், அவைகளை அவர்கள் புசிக்கக்கடவர்கள்; அந்நியனோ அவைகளைப் புசிக்கலாகாது; அவைகள் பரிசுத்தமானவை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ரதிஷ்டையின் மாம்சத்திலும் அப்பத்திலும் ஏதாகிலும் விடியற்காலம் மட்டும் மீந்திருந்ததானால், அதை அக்கினியாலே சுட்டெரிப்பாயாக; அது புசிக்கப்படலாகாது, அது பரிசுத்தமான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ரதிஷ்டையின் மாம்சத்திலும் அப்பத்திலும் ஏதாகிலும் விடியற்காலம் மட்டும் மீந்திருந்ததானால், அதை அக்கினியாலே சுட்டெரிப்பாயாக; அது புசிக்கப்படலாகாது, அது பரிசுத்தமான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ந்தப்பிரகாரம் நான் உனக்குக் கட்டளையிட்டபடி எல்லாவற்றையும் நீ ஆரோனுக்கும் அவன் குமாரருக்கும் செய்வாயாக; ஏழுநாளளவும் நீ அவர்களைப் பிரதிஷ்டைபண்ணி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ந்தப்பிரகாரம் நான் உனக்குக் கட்டளையிட்டபடி எல்லாவற்றையும் நீ ஆரோனுக்கும் அவன் குமாரருக்கும் செய்வாயாக; ஏழுநாளளவும் நீ அவர்களைப் பிரதிஷ்டைபண்ணி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ாவநிவிர்த்திக்காக ஒவ்வொருநாளிலும் ஒவ்வொரு காளையைப் பாவநிவாரண பலியாகப் பலியிட்டு; பலிபீடத்துக்காகப் பிராயச்சித்தம் செய்த பின், அந்தப் பிலிபீடத்தைச் சுத்திசெய்ய வேண்டும்; அதைப் பரிசுத்தப்படுத்தும்படி அதை அபிஷேகம் பண்ணக்கடவாய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ாவநிவிர்த்திக்காக ஒவ்வொருநாளிலும் ஒவ்வொரு காளையைப் பாவநிவாரண பலியாகப் பலியிட்டு; பலிபீடத்துக்காகப் பிராயச்சித்தம் செய்த பின், அந்தப் பிலிபீடத்தைச் சுத்திசெய்ய வேண்டும்; அதைப் பரிசுத்தப்படுத்தும்படி அதை அபிஷேகம் பண்ணக்கடவாய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ிஷேக தைலத்தையும் எடுத்து, அவன் தலையின்மேல் வார்த்து, அவனை அபிஷேகஞ்செய்வாயாக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ஏழுநாளளவும் பலிபீடத்திற்காகப் பிராயச்சித்தஞ்செய்து, அதைப் பரிசுத்தமாக்கக்கடவாய்; பலிபீடமானது மகா பரிசுத்தமாயிருக்கும்; பலிபீடத்தைத் தொடுகிறதெல்லாம் பரிசுத்தமாகும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ஏழுநாளளவும் பலிபீடத்திற்காகப் பிராயச்சித்தஞ்செய்து, அதைப் பரிசுத்தமாக்கக்கடவாய்; பலிபீடமானது மகா பரிசுத்தமாயிருக்கும்; பலிபீடத்தைத் தொடுகிறதெல்லாம் பரிசுத்தமாகும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லிபீடத்தின்மேல் நீ பலியிடவேண்டியது என்னவெனில்; இடைவிடாமல் ஒவ்வொருநாளிலும் ஒரு வயதான இரண்டு ஆட்டுக்குட்டிகளைப் பலியிடவேண்டும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லிபீடத்தின்மேல் நீ பலியிடவேண்டியது என்னவெனில்; இடைவிடாமல் ஒவ்வொருநாளிலும் ஒரு வயதான இரண்டு ஆட்டுக்குட்டிகளைப் பலியிடவேண்டும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ஒரு ஆட்டுக்குட்டியைக் காலையிலும், மற்ற ஆட்டுக்குட்டியை மாலையிலும் பலியிடுவாயாக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ஒரு மரக்காலிலே பத்திலொரு பங்கானதும், இடித்துப் பிழிந்த காற்படி எண்ணெயிலே பிசைந்ததுமாகிய மெல்லிய மாவையும், பானபலியாகக் கால்படி திராட்சரசத்தையும், ஒரு ஆட்டுக்குட்டியுடனே படைப்பாயாக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ஒரு மரக்காலிலே பத்திலொரு பங்கானதும், இடித்துப் பிழிந்த காற்படி எண்ணெயிலே பிசைந்ததுமாகிய மெல்லிய மாவையும், பானபலியாகக் கால்படி திராட்சரசத்தையும், ஒரு ஆட்டுக்குட்டியுடனே படைப்பாயாக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மற்ற ஆட்டுக்குட்டியை மாலையிலே பலியிட்டு, காலையிலே செலுத்தின போஜனபலிக்கும் பானபலிக்கும் ஒத்தபிரகாரம் அதைக் கர்த்தருக்குச் சுகந்த வாசனையான தகனபலியாகப் படைக்கக்கடவாய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மற்ற ஆட்டுக்குட்டியை மாலையிலே பலியிட்டு, காலையிலே செலுத்தின போஜனபலிக்கும் பானபலிக்கும் ஒத்தபிரகாரம் அதைக் கர்த்தருக்குச் சுகந்த வாசனையான தகனபலியாகப் படைக்கக்கடவாய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மற்ற ஆட்டுக்குட்டியை மாலையிலே பலியிட்டு, காலையிலே செலுத்தின போஜனபலிக்கும் பானபலிக்கும் ஒத்தபிரகாரம் அதைக் கர்த்தருக்குச் சுகந்த வாசனையான தகனபலியாகப் படைக்கக்கடவ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அவன் குமாரரைச் சேரப்பண்ணி, ஆசாரிய ஊழியம் அவர்களுக்கு நித்திய கட்டளையாக இருக்கும்படி, அவர்களுக்கும் அங்கிகளை உடுத்துவாயாக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உன்னுடனே பேசும்படி நான் உங்களைச் சந்திக்கும் இடமாயிருக்கிற ஆசரிப்புக் கூடாரத்தினுடைய வாசலாகிய கர்த்தருடைய சந்நிதியிலே, உங்கள் தலைமுறைதோறும் செலுத்தப்படவேண்டிய நித்திய சர்வாங்க தகனபலி இதுவே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உன்னுடனே பேசும்படி நான் உங்களைச் சந்திக்கும் இடமாயிருக்கிற ஆசரிப்புக் கூடாரத்தினுடைய வாசலாகிய கர்த்தருடைய சந்நிதியிலே, உங்கள் தலைமுறைதோறும் செலுத்தப்படவேண்டிய நித்திய சர்வாங்க தகனபலி இதுவே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ங்கே இஸ்ரவேல் புத்திரரைச் சந்திப்பேன்; அந்த ஸ்தலம் என்னுடைய மகிமையினால் பரிசுத்தமாக்கப்படும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ங்கே இஸ்ரவேல் புத்திரரைச் சந்திப்பேன்; அந்த ஸ்தலம் என்னுடைய மகிமையினால் பரிசுத்தமாக்கப்படும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ஆசரிப்புக் கூடாரத்தையும் பலிபீடத்தையும் நான் பரிசுத்தமாக்குவேன்; எனக்கு ஆசாரிய ஊழியம் செய்யும்படிக்கு, ஆரோனையும் அவன் குமாரரையும் பரிசுத்தப்படுத்தி,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ஆசரிப்புக் கூடாரத்தையும் பலிபீடத்தையும் நான் பரிசுத்தமாக்குவேன்; எனக்கு ஆசாரிய ஊழியம் செய்யும்படிக்கு, ஆரோனையும் அவன் குமாரரையும் பரிசுத்தப்படுத்தி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இஸ்ரவேல் புத்திரரின் நடுவே நான் வாசம்பண்ணி, அவர்களுக்குத் தேவனாயிருப்பே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தங்கள் நடுவே நான் வாசம்பண்ணும்படி, தங்களை எகிப்து தேசத்திலிருந்து புறப்படப்பண்ணின நான் தங்கள் தேவனாகிய கர்த்தர் என்று அவர்கள் அறிவார்கள்; நானே அவர்கள் தேவனாகிய கர்த்தர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தங்கள் நடுவே நான் வாசம்பண்ணும்படி, தங்களை எகிப்து தேசத்திலிருந்து புறப்படப்பண்ணின நான் தங்கள் தேவனாகிய கர்த்தர் என்று அவர்கள் அறிவார்கள்; நானே அவர்கள் தேவனாகிய கர்த்தர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கள் எனக்கு ஆசாரிய ஊழியம் செய்யும்படி அவர்களைப் பரிசுத்தப்படுத்தும் பொருட்டு, நீ அவர்களுக்குச் செய்யவேண்டியதாவது: ஒரு காளையும் பழுதற்ற இரண்டு ஆட்டுக்கடாக்களையும் தெரிந்துகொள்வாய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ரோனுக்கும் அவன் குமாரருக்கும் இடைக்கச்சைகளைக் கட்டி, அவன் குமாரருக்குக் குல்லாக்களையும் தரித்து, இப்படியே ஆரோனையும் அவன் குமாரரையும் பிரதிஷ்டை பண்ணுவாயாக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கள் எனக்கு ஆசாரிய ஊழியம் செய்யும்படி அவர்களைப் பரிசுத்தப்படுத்தும் பொருட்டு, நீ அவர்களுக்குச் செய்யவேண்டியதாவது: ஒரு காளையும் பழுதற்ற இரண்டு ஆட்டுக்கடாக்களையும் தெரிந்துகொள்வாயாக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ுளிப்பில்லா அப்பத்தையும், எண்ணெயிலே பிசைந்த புளிப்பில்லா அதிரசங்களையும், எண்ணெய் பூசப்பட்ட புளிப்பில்லா அடைகளையும் கோதுமையின் மெல்லிய மாவினால் பண்ணி,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ுளிப்பில்லா அப்பத்தையும், எண்ணெயிலே பிசைந்த புளிப்பில்லா அதிரசங்களையும், எண்ணெய் பூசப்பட்ட புளிப்பில்லா அடைகளையும் கோதுமையின் மெல்லிய மாவினால் பண்ணி,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ைகளை ஒரு கூடையிலே வைத்து, கூடையோடே அவைகளையும் காளையையும் இரண்டு ஆட்டுக்கடாக்களையும் கொண்டுவந்து,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ைகளை ஒரு கூடையிலே வைத்து, கூடையோடே அவைகளையும் காளையையும் இரண்டு ஆட்டுக்கடாக்களையும் கொண்டுவந்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5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's office shall be theirs for a perpetual statute: and you shall consecrate Aaron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you shall cause a bullock to be brought before the tabernacle of the congregation: and Aar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s sons shall put their hands upon the head of the bull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you shall kill the bullock before the LORD, by the door of the tabernac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you shall take of the blood of the bullock, and put it upon the horns of the altar with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nger, and pour all the blood beside the bottom of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you shall take all the fat that covers the inwards, and the lobe that is above the liv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two kidneys, and the fat that is upon them, and burn them upon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aron and his sons you shall bring unto the door of the tabernacle of the congregati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the flesh of the bullock, and his skin, and his dung, shall you burn with fire withou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p: it is a sin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shall also take one ram; and Aaron and his sons shall put their hands upon the hea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you shall slay the ram, and you shall take his blood, and sprinkle it round about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you shall cut the ram in pieces, and wash the inwards of him, and his legs, and put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s pieces, and unto his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you shall burn the whole ram upon the altar: it is a burnt offering unto the LORD: it i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eet savour, an offering made by fire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wash them with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you shall take the other ram; and Aaron and his sons shall put their hands upon the hea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shall you kill the ram, and take of his blood, and put it upon the tip of the right ea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aron, and upon the tip of the right ear of his sons, and upon the thumb of their right han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great toe of their right foot, and sprinkle the blood upon the altar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you shall take of the blood that is upon the altar, and of the anointing oil, and spri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upon Aaron, and upon his garments, and upon his sons, and upon the garments of his sons with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hall be hallowed, and his garments, and his sons, and his sons' garments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lso you shall take of the ram the fat and the rump, and the fat that covers the inward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be above the liver, and the two kidneys, and the fat that is upon them, and the r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you shall take the garments, and put upon Aaron the coat, and the robe of the ephod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er; for it is a ram of consecra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one loaf of bread, and one cake of oiled bread, and one wafer out of the baske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leavened bread that is before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you shall put all in the hands of Aaron, and in the hands of his sons; and shall wave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a wave offering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you shall receive them of their hands, and burn them upon the altar for a burnt offer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a sweet savour before the LORD: it is an offering made by fire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you shall take the breast of the ram of Aaron's consecration, and wave it for a w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 before the LORD: and it shall be your p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you shall sanctify the breast of the wave offering, and the shoulder of the heave offer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phod, and the breastplate, and gird him with the curious girdle of the eph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s waved, and which is heaved up, of the ram of the consecration, even of that which is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aron, and of that which is for his s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it shall be Aaron's and his sons' by a statute for ever from the children of Israel: for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an heave offering: and it shall be an heave offering from the children of Israel of the sacrifi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ir peace offerings, even their heave offering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 holy garments of Aaron shall be his sons' after him, to be anointed therein, and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ecrated i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at son that is priest in his position shall put them on seven days, when he comes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 of the congregation to minister in the holy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you shall take the ram of the consecration, and seethe his flesh in the holy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you shall put the turban upon his head, and put the holy crown upon the turb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Aaron and his sons shall eat the flesh of the ram, and the bread that is in the basket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oor of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y shall eat those things wherewith the atonement was made, to consecrate and to sanctif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: but a stranger shall not eat thereof, because they are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if ought of the flesh of the consecrations, or of the bread, remain unto the morning,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burn the remainder with fire: it shall not be eaten, because it is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us shall you do unto Aaron, and to his sons, according to all things which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you: seven days shall you consecrat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you shall offer every day a bullock for a sin offering for atonement: and you shall clean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ltar, when you have made an atonement for it, and you shall anoint it, to sanctify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shall you take the anointing oil, and pour it upon his head, and anoin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Seven days you shall make an atonement for the altar, and sanctify it; and it shall be an alt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st holy: whatsoever touches the altar shall be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Now this is that which you shall offer upon the altar; two lambs of the first year day by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tinua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The one lamb you shall offer in the morning; and the other lamb you shall offer at ev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with the one lamb a tenth deal of flour mingled with the fourth part of an hin of beat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il; and the fourth part of an hin of wine for a drink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the other lamb you shall offer at even, and shall do thereto according to the food offe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morning, and according to the drink offering thereof, for a sweet savour, an offering made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e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you shall bring his sons, and put coats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This shall be a continual burnt offering throughout your generations at the doo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 of the congregation before the LORD: where I will meet you, to speak ther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there I will meet with the children of Israel, and the tabernacle shall be sanctified by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I will sanctify the tabernacle of the congregation, and the altar: I will sanctify also bo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aron and his sons, to minister to me in the priest's off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I will dwell among the children of Israel, and will be thei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they shall know that I am the LORD their God, that brought them forth out of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, that I may dwell among them: I am the LORD thei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is is the thing that you shall do unto them to hallow them, to minister unto m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you shall gird them with girdles, Aaron and his sons, and put the bonnets on them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's office: Take one young bullock, and two rams without blemis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unleavened bread, and cakes unleavened tempered with oil, and wafers unleavened anoint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il: of wheaten flour shall you mak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you shall put them into one basket, and bring them in the basket, with the bullock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 ra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2026-06-03T09:34:05Z</dcterms:created>
  <dcterms:modified xsi:type="dcterms:W3CDTF">2026-06-03T09:34:05Z</dcterms:modified>
  <dc:title>யாத்திராகமம் : 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