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presProps" Target="presProps.xml"/>
  <Relationship Id="rId85" Type="http://schemas.openxmlformats.org/officeDocument/2006/relationships/viewProps" Target="viewProps.xml"/>
  <Relationship Id="rId8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லையிலே பாகையையும் வைத்து, பரிசுத்த கிரீடத்தைப் பாகையின்மேல் தரி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ிஷேக தைலத்தையும் எடுத்து, அவன் தலையின்மேல் வார்த்து, அவனை அபிஷேகஞ்செய்வாய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குமாரரைச் சேரப்பண்ணி, ஆசாரிய ஊழியம் அவர்களுக்கு நித்திய கட்டளையாக இருக்கும்படி, அவர்களுக்கும் அங்கிகளை உடுத்துவாய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னுக்கும் அவன் குமாரருக்கும் இடைக்கச்சைகளைக் கட்டி, அவன் குமாரருக்குக் குல்லாக்களையும் தரித்து, இப்படியே ஆரோனையும் அவன் குமாரரையும் பிரதிஷ்டை பண்ணுவாய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னுக்கும் அவன் குமாரருக்கும் இடைக்கச்சைகளைக் கட்டி, அவன் குமாரருக்குக் குல்லாக்களையும் தரித்து, இப்படியே ஆரோனையும் அவன் குமாரரையும் பிரதிஷ்டை பண்ணுவாய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ாளையை ஆசரிப்புக் கூடாரத்துக்கு முன்பாகக் கொண்டுவருவாயாக; அப்பொழுது ஆரோனும் அவன் குமாரரும் தங்கள் கைகளைக் காளையினுடைய தலையின்மேல் வைக்கக்கடவ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ாளையை ஆசரிப்புக் கூடாரத்துக்கு முன்பாகக் கொண்டுவருவாயாக; அப்பொழுது ஆரோனும் அவன் குமாரரும் தங்கள் கைகளைக் காளையினுடைய தலையின்மேல் வைக்கக்கடவ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நீ அந்தக் காளையை ஆசரிப்புக் கூடாரத்து வாசலண்டையிலே கர்த்தருடைய சந்நிதானத்தில் அடி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் இரத்தத்தில் கொஞ்சம் எடுத்து, உன் விரலினால் பலிபீடத்தின் கொம்புகள்மேல் இட்டு, மற்ற இரத்தம் முழுவதையும் பலிபீடத்தின் அடியிலே ஊற்ற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் இரத்தத்தில் கொஞ்சம் எடுத்து, உன் விரலினால் பலிபீடத்தின் கொம்புகள்மேல் இட்டு, மற்ற இரத்தம் முழுவதையும் பலிபீடத்தின் அடியிலே ஊற்ற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னக்கு ஆசாரிய ஊழியம் செய்யும்படி அவர்களைப் பரிசுத்தப்படுத்தும் பொருட்டு, நீ அவர்களுக்குச் செய்யவேண்டியதாவது: ஒரு காளையும் பழுதற்ற இரண்டு ஆட்டுக்கடாக்களையும் தெரிந்துகொள்வாய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டல்களை மூடிய கொழுப்பு யாவையும், கல்லீரலின் மேலுள்ள சவ்வையும், இரண்டு குண்டிக்காய்களையும், அவைகளின்மேலுள்ள கொழுப்பையும் எடுத்து, பலிபீடத்தின்மேல் தகித்துப்போட்ட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டல்களை மூடிய கொழுப்பு யாவையும், கல்லீரலின் மேலுள்ள சவ்வையும், இரண்டு குண்டிக்காய்களையும், அவைகளின்மேலுள்ள கொழுப்பையும் எடுத்து, பலிபீடத்தின்மேல் தகித்துப்போட்ட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ாளையின் மாம்சத்தையும் அதின் தோலையும் அதின் சாணியையும் பாளயத்துக்குப் புறம்பே அக்கினியால் சுட்டெரிக்கக்கடவாய் ; இது பாவநிவாரணபலி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அந்த ஆட்டுக்கடாக்களில் ஒன்றைக் கொண்டுவந்து நிறுத்துவாயாக; அதினுடைய தலையின்மேல் ஆரோனும் அவன் குமாரரும் தங்கள் கைகளை வைக்கக்கடவ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க் கடாவை அடித்து, அதின் இரத்தத்தைப் பிடித்து, பலிபீடத்தின்மேல் சுற்றிலும் தெளி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ட்டுக்கடாவைச் சந்துசந்தாகத் துண்டித்து, அதின் குடல்களையும் அதின் தொடைகளையும் கழுவி, அவைகளை அந்தத் துண்டங்களின்மேலும் அதின் தலையின்மேலும் வை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ட்டுக்கடாவைச் சந்துசந்தாகத் துண்டித்து, அதின் குடல்களையும் அதின் தொடைகளையும் கழுவி, அவைகளை அந்தத் துண்டங்களின்மேலும் அதின் தலையின்மேலும் வைத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ட்டுக்கடா முழுவதையும் பலிபீடத்தின்மேல் தகித்துவிடுவாயாக; இது கர்த்தருக்குச் செலுத்தும் சர்வாங்க தகனபலி; இது சுகந்த வாசனையும் கர்த்தருக்குச் செலுத்தும் தகனபலியுமாய் இ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ட்டுக்கடா முழுவதையும் பலிபீடத்தின்மேல் தகித்துவிடுவாயாக; இது கர்த்தருக்குச் செலுத்தும் சர்வாங்க தகனபலி; இது சுகந்த வாசனையும் கர்த்தருக்குச் செலுத்தும் தகனபலியுமாய் இர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மற்ற ஆட்டுக்கடாவையும் கொண்டுவந்து நிறுத்துவாயாக; அதினுடைய தலையின்மேல் ஆரோனும் அவன் குமாரரும் தங்கள் கைகளை வைக்கக்கடவ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னக்கு ஆசாரிய ஊழியம் செய்யும்படி அவர்களைப் பரிசுத்தப்படுத்தும் பொருட்டு, நீ அவர்களுக்குச் செய்யவேண்டியதாவது: ஒரு காளையும் பழுதற்ற இரண்டு ஆட்டுக்கடாக்களையும் தெரிந்துகொள்வாய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ந்தக் கடாவை அடித்து, அதின் இரத்தத்தில் கொஞ்சம் எடுத்து, ஆரோனின் வலதுகாது மடலிலும், அவன் குமாரரின் வலதுகாது மடலிலும், அவர்கள் வலதுகையின் பெருவிரலிலும், அவர்கள் வலதுகாலின் பெருவிரலிலும் இட்டு, மற்ற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ந்தக் கடாவை அடித்து, அதின் இரத்தத்தில் கொஞ்சம் எடுத்து, ஆரோனின் வலதுகாது மடலிலும், அவன் குமாரரின் வலதுகாது மடலிலும், அவர்கள் வலதுகையின் பெருவிரலிலும், அவர்கள் வலதுகாலின் பெருவிரலிலும் இட்டு, மற்ற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ந்தக் கடாவை அடித்து, அதின் இரத்தத்தில் கொஞ்சம் எடுத்து, ஆரோனின் வலதுகாது மடலிலும், அவன் குமாரரின் வலதுகாது மடலிலும், அவர்கள் வலதுகையின் பெருவிரலிலும், அவர்கள் வலதுகாலின் பெருவிரலிலும் இட்டு, மற்ற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லிபீடத்தின் மேலிருக்கும் இரத்தத்திலும் அபிஷேகதைலத்திலும் கொஞ்சம் எடுத்து, ஆரோனும் அவன் வஸ்திரங்களும் அவனுடைய குமாரரும் அவர்களுடைய வஸ்திரங்களும் பரிசுத்தமாக்கப்படும்படி, அவன்மேலும் அவன் வஸ்திரங்கள்மேலும் அவனுடைய குமாரர் மேலும் அவர்களுடைய வஸ்திரங்கள் மேலும் தெளிப்பாய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லிபீடத்தின் மேலிருக்கும் இரத்தத்திலும் அபிஷேகதைலத்திலும் கொஞ்சம் எடுத்து, ஆரோனும் அவன் வஸ்திரங்களும் அவனுடைய குமாரரும் அவர்களுடைய வஸ்திரங்களும் பரிசுத்தமாக்கப்படும்படி, அவன்மேலும் அவன் வஸ்திரங்கள்மேலும் அவனுடைய குமாரர் மேலும் அவர்களுடைய வஸ்திரங்கள் மேலும் தெளிப்பாய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லிபீடத்தின் மேலிருக்கும் இரத்தத்திலும் அபிஷேகதைலத்திலும் கொஞ்சம் எடுத்து, ஆரோனும் அவன் வஸ்திரங்களும் அவனுடைய குமாரரும் அவர்களுடைய வஸ்திரங்களும் பரிசுத்தமாக்கப்படும்படி, அவன்மேலும் அவன் வஸ்திரங்கள்மேலும் அவனுடைய குமாரர் மேலும் அவர்களுடைய வஸ்திரங்கள் மேலும் தெளிப்பாய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ஆட்டுக்கடா பிரதிஷ்டையின் ஆட்டுக்கடாவானதால், அதிலுள்ள கொழுப்பையும் வாலையும் குடல்களை மூடிய கொழுப்பையும் கல்லீரலின்மேலுள்ள சவ்வையும் இரண்டு குண்டிக்காய்களையும் அவைகளின்மேலுள்ள கொழுப்பையும் வலதுபக்கத்து முன்னந்தொடையைய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ஆட்டுக்கடா பிரதிஷ்டையின் ஆட்டுக்கடாவானதால், அதிலுள்ள கொழுப்பையும் வாலையும் குடல்களை மூடிய கொழுப்பையும் கல்லீரலின்மேலுள்ள சவ்வையும் இரண்டு குண்டிக்காய்களையும் அவைகளின்மேலுள்ள கொழுப்பையும் வலதுபக்கத்து முன்னந்தொடையைய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சந்நிதானத்தில் வைத்திருக்கிற புளிப்பில்லா அப்பங்களுள்ள கூடையில் ஒரு அப்பத்தையும் எண்ணெயிட்ட அப்பமாகிய ஒரு அதிரசத்தையும் ஒரு அடையையும் எடுத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சந்நிதானத்தில் வைத்திருக்கிற புளிப்பில்லா அப்பங்களுள்ள கூடையில் ஒரு அப்பத்தையும் எண்ணெயிட்ட அப்பமாகிய ஒரு அதிரசத்தையும் ஒரு அடையையும் எடு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ுளிப்பில்லா அப்பத்தையும், எண்ணெயிலே பிசைந்த புளிப்பில்லா அதிரசங்களையும், எண்ணெய் பூசப்பட்ட புளிப்பில்லா அடைகளையும் கோதுமையின் மெல்லிய மாவினால் பண்ண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் எல்லாவற்றையும் ஆரோனின் உள்ளங்கைகளிலும் அவன் குமாரரின் உள்ளங்கைகளிலும் வைத்து, அவைகளைக் கர்த்தருடைய சந்நிதானத்தில் அசைவாட்டப்படும் காணிக்கையாக அசைவாட்ட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் எல்லாவற்றையும் ஆரோனின் உள்ளங்கைகளிலும் அவன் குமாரரின் உள்ளங்கைகளிலும் வைத்து, அவைகளைக் கர்த்தருடைய சந்நிதானத்தில் அசைவாட்டப்படும் காணிக்கையாக அசைவாட்ட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வைகளை அவர்கள் கைகளிலிருந்து எடுத்து, பலிபீடத்தின்மேல் சர்வாங்க தகனபலியோடு வைத்து, கர்த்தருடைய சந்நிதானத்தில் சுகந்த வாசனையாகத் தகிக்கக்கடவாய்; இது கர்த்தருக்குச் செலுத்தப்படும் தகனபலி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வைகளை அவர்கள் கைகளிலிருந்து எடுத்து, பலிபீடத்தின்மேல் சர்வாங்க தகனபலியோடு வைத்து, கர்த்தருடைய சந்நிதானத்தில் சுகந்த வாசனையாகத் தகிக்கக்கடவாய்; இது கர்த்தருக்குச் செலுத்தப்படும் தகனபலி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ரோனுடைய பிரதிஷ்டையின் ஆட்டுக்கடாவிலே மார்க்கண்டத்தை எடுத்து, அதைக் கர்த்தருடைய சந்நிதானத்தில் அசைவாட்டப்படும் காணிக்கையாக அசைவாட்டக்கடவாய்; அது உன் பங்காயிருக்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ரோனுடைய பிரதிஷ்டையின் ஆட்டுக்கடாவிலே மார்க்கண்டத்தை எடுத்து, அதைக் கர்த்தருடைய சந்நிதானத்தில் அசைவாட்டப்படும் காணிக்கையாக அசைவாட்டக்கடவாய்; அது உன் பங்காயிருக்க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லும், ஆரோனுடைய பிரதிஷ்டைக்கும் அவன் குமாரருடைய பிரதிஷ்டைக்கும் நியமித்த ஆட்டுக்கடாவில் அசைவாட்டப்படுகிற மார்க்கண்டத்தையும் ஏறெடுத்துப் படைக்கப்படுகிற முன்னந்தொடையையும் பரிசுத்தப்படுத்துவாய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லும், ஆரோனுடைய பிரதிஷ்டைக்கும் அவன் குமாரருடைய பிரதிஷ்டைக்கும் நியமித்த ஆட்டுக்கடாவில் அசைவாட்டப்படுகிற மார்க்கண்டத்தையும் ஏறெடுத்துப் படைக்கப்படுகிற முன்னந்தொடையையும் பரிசுத்தப்படுத்துவாய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ு ஏறெடுத்துப் படைக்கிற படைப்பானதினால், இஸ்ரவேல் புத்திரர் பலியிடுகிறவைகளில் அவைகளே நித்திய கட்டளையாக ஆரோனையும் அவன் குமாரரையும் சேர்வதாக; இஸ்ரவேல் புத்திரர் கர்த்தருடைய சந்நிதானத்தில் ஏறெடுத்துப் படைக்கிற சமாதானபலிகளில் அவைகளே ஏறெடுத்துப் படைக்கும் படைப்பாயிருக்கவேண்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ு ஏறெடுத்துப் படைக்கிற படைப்பானதினால், இஸ்ரவேல் புத்திரர் பலியிடுகிறவைகளில் அவைகளே நித்திய கட்டளையாக ஆரோனையும் அவன் குமாரரையும் சேர்வதாக; இஸ்ரவேல் புத்திரர் கர்த்தருடைய சந்நிதானத்தில் ஏறெடுத்துப் படைக்கிற சமாதானபலிகளில் அவைகளே ஏறெடுத்துப் படைக்கும் படைப்பாயிருக்கவேண்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ுளிப்பில்லா அப்பத்தையும், எண்ணெயிலே பிசைந்த புளிப்பில்லா அதிரசங்களையும், எண்ணெய் பூசப்பட்ட புளிப்பில்லா அடைகளையும் கோதுமையின் மெல்லிய மாவினால் பண்ண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ு ஏறெடுத்துப் படைக்கிற படைப்பானதினால், இஸ்ரவேல் புத்திரர் பலியிடுகிறவைகளில் அவைகளே நித்திய கட்டளையாக ஆரோனையும் அவன் குமாரரையும் சேர்வதாக; இஸ்ரவேல் புத்திரர் கர்த்தருடைய சந்நிதானத்தில் ஏறெடுத்துப் படைக்கிற சமாதானபலிகளில் அவைகளே ஏறெடுத்துப் படைக்கும் படைப்பாயிருக்கவேண்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ரோனின் பரிசுத்த வஸ்திரங்கள், அவனுக்குப்பின், அவனுடைய குமாரரைச் சேரும்; அவர்கள் அவைகளை உடுத்திக்கொண்டு, அபிஷேகம்பண்ணப்பட்டுப் பிரதிஷ்டையாக்கப்படுவ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ரோனின் பரிசுத்த வஸ்திரங்கள், அவனுக்குப்பின், அவனுடைய குமாரரைச் சேரும்; அவர்கள் அவைகளை உடுத்திக்கொண்டு, அபிஷேகம்பண்ணப்பட்டுப் பிரதிஷ்டையாக்கப்படுவ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ுடைய குமாரரில் அவன் பட்டத்திற்கு வருகிற ஆசாரியன் பரிசுத்த ஸ்தலத்தில் ஆராதனை செய்வதற்கு ஆசரிப்புக் கூடாரத்தில் பிரவேசிக்கும்போது, அவைகளை ஏழுநாள்மட்டும் உடுத்திக்கொள்ளக்கடவ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ுடைய குமாரரில் அவன் பட்டத்திற்கு வருகிற ஆசாரியன் பரிசுத்த ஸ்தலத்தில் ஆராதனை செய்வதற்கு ஆசரிப்புக் கூடாரத்தில் பிரவேசிக்கும்போது, அவைகளை ஏழுநாள்மட்டும் உடுத்திக்கொள்ளக்கடவ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ரதிஷ்டையின் ஆட்டுக்கடாவைக் கொண்டுவந்து, அதின் மாம்சத்தைப் பரிசுத்த இடத்தில் வேவிப்பாய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ஆட்டுக்கடாவின் மாம்சத்தையும், கூடையிலிருக்கிற அப்பத்தையும், ஆரோனும் அவன் குமாரரும் ஆசரிப்புக் கூடாரத்தின் வாசலிலே புசிக்கக்கடவ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ஆட்டுக்கடாவின் மாம்சத்தையும், கூடையிலிருக்கிற அப்பத்தையும், ஆரோனும் அவன் குமாரரும் ஆசரிப்புக் கூடாரத்தின் வாசலிலே புசிக்கக்கடவ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ைப் பிரதிஷ்டை பண்ணிப் பரிசுத்தப்படுத்தும்பொருட்டு, அவைகளால் பாவநிவிர்த்தி செய்யப்பட்டபடியால், அவைகளை அவர்கள் புசிக்கக்கடவர்கள்; அந்நியனோ அவைகளைப் புசிக்கலாகாது; அவைகள் பரிசுத்தமானவை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ைப் பிரதிஷ்டை பண்ணிப் பரிசுத்தப்படுத்தும்பொருட்டு, அவைகளால் பாவநிவிர்த்தி செய்யப்பட்டபடியால், அவைகளை அவர்கள் புசிக்கக்கடவர்கள்; அந்நியனோ அவைகளைப் புசிக்கலாகாது; அவைகள் பரிசுத்தமானவை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ை ஒரு கூடையிலே வைத்து, கூடையோடே அவைகளையும் காளையையும் இரண்டு ஆட்டுக்கடாக்களையும் கொண்டுவந்த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ரதிஷ்டையின் மாம்சத்திலும் அப்பத்திலும் ஏதாகிலும் விடியற்காலம் மட்டும் மீந்திருந்ததானால், அதை அக்கினியாலே சுட்டெரிப்பாயாக; அது புசிக்கப்படலாகாது, அது பரிசுத்தமான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ரதிஷ்டையின் மாம்சத்திலும் அப்பத்திலும் ஏதாகிலும் விடியற்காலம் மட்டும் மீந்திருந்ததானால், அதை அக்கினியாலே சுட்டெரிப்பாயாக; அது புசிக்கப்படலாகாது, அது பரிசுத்தமான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ந்தப்பிரகாரம் நான் உனக்குக் கட்டளையிட்டபடி எல்லாவற்றையும் நீ ஆரோனுக்கும் அவன் குமாரருக்கும் செய்வாயாக; ஏழுநாளளவும் நீ அவர்களைப் பிரதிஷ்டைபண்ணி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ந்தப்பிரகாரம் நான் உனக்குக் கட்டளையிட்டபடி எல்லாவற்றையும் நீ ஆரோனுக்கும் அவன் குமாரருக்கும் செய்வாயாக; ஏழுநாளளவும் நீ அவர்களைப் பிரதிஷ்டைபண்ணி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ாவநிவிர்த்திக்காக ஒவ்வொருநாளிலும் ஒவ்வொரு காளையைப் பாவநிவாரண பலியாகப் பலியிட்டு; பலிபீடத்துக்காகப் பிராயச்சித்தம் செய்த பின், அந்தப் பிலிபீடத்தைச் சுத்திசெய்ய வேண்டும்; அதைப் பரிசுத்தப்படுத்தும்படி அதை அபிஷேகம் பண்ணக்கடவாய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ாவநிவிர்த்திக்காக ஒவ்வொருநாளிலும் ஒவ்வொரு காளையைப் பாவநிவாரண பலியாகப் பலியிட்டு; பலிபீடத்துக்காகப் பிராயச்சித்தம் செய்த பின், அந்தப் பிலிபீடத்தைச் சுத்திசெய்ய வேண்டும்; அதைப் பரிசுத்தப்படுத்தும்படி அதை அபிஷேகம் பண்ணக்கடவாய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ஏழுநாளளவும் பலிபீடத்திற்காகப் பிராயச்சித்தஞ்செய்து, அதைப் பரிசுத்தமாக்கக்கடவாய்; பலிபீடமானது மகா பரிசுத்தமாயிருக்கும்; பலிபீடத்தைத் தொடுகிறதெல்லாம் பரிசுத்தமாகு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ஏழுநாளளவும் பலிபீடத்திற்காகப் பிராயச்சித்தஞ்செய்து, அதைப் பரிசுத்தமாக்கக்கடவாய்; பலிபீடமானது மகா பரிசுத்தமாயிருக்கும்; பலிபீடத்தைத் தொடுகிறதெல்லாம் பரிசுத்தமாக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லிபீடத்தின்மேல் நீ பலியிடவேண்டியது என்னவெனில்; இடைவிடாமல் ஒவ்வொருநாளிலும் ஒரு வயதான இரண்டு ஆட்டுக்குட்டிகளைப் பலியிடவேண்ட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ஒரு ஆட்டுக்குட்டியைக் காலையிலும், மற்ற ஆட்டுக்குட்டியை மாலையிலும் பலியிடுவாய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ரோனையும் அவன் குமாரரையும் ஆசரிப்புக் கூடாரத்தின் வாசல் முன்பாகச் சேரப்பண்ணி, அவர்களைத் தண்ணீரினால் கழுவி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ஒரு மரக்காலிலே பத்திலொரு பங்கானதும், இடித்துப் பிழிந்த காற்படி எண்ணெயிலே பிசைந்ததுமாகிய மெல்லிய மாவையும், பானபலியாகக் கால்படி திராட்சரசத்தையும், ஒரு ஆட்டுக்குட்டியுடனே படைப்பாயாக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ஒரு மரக்காலிலே பத்திலொரு பங்கானதும், இடித்துப் பிழிந்த காற்படி எண்ணெயிலே பிசைந்ததுமாகிய மெல்லிய மாவையும், பானபலியாகக் கால்படி திராட்சரசத்தையும், ஒரு ஆட்டுக்குட்டியுடனே படைப்பாயாக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ற்ற ஆட்டுக்குட்டியை மாலையிலே பலியிட்டு, காலையிலே செலுத்தின போஜனபலிக்கும் பானபலிக்கும் ஒத்தபிரகாரம் அதைக் கர்த்தருக்குச் சுகந்த வாசனையான தகனபலியாகப் படைக்கக்கடவாய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ற்ற ஆட்டுக்குட்டியை மாலையிலே பலியிட்டு, காலையிலே செலுத்தின போஜனபலிக்கும் பானபலிக்கும் ஒத்தபிரகாரம் அதைக் கர்த்தருக்குச் சுகந்த வாசனையான தகனபலியாகப் படைக்கக்கடவாய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ன்னுடனே பேசும்படி நான் உங்களைச் சந்திக்கும் இடமாயிருக்கிற ஆசரிப்புக் கூடாரத்தினுடைய வாசலாகிய கர்த்தருடைய சந்நிதியிலே, உங்கள் தலைமுறைதோறும் செலுத்தப்படவேண்டிய நித்திய சர்வாங்க தகனபலி இதுவே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ன்னுடனே பேசும்படி நான் உங்களைச் சந்திக்கும் இடமாயிருக்கிற ஆசரிப்புக் கூடாரத்தினுடைய வாசலாகிய கர்த்தருடைய சந்நிதியிலே, உங்கள் தலைமுறைதோறும் செலுத்தப்படவேண்டிய நித்திய சர்வாங்க தகனபலி இதுவே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ங்கே இஸ்ரவேல் புத்திரரைச் சந்திப்பேன்; அந்த ஸ்தலம் என்னுடைய மகிமையினால் பரிசுத்தமாக்கப்படும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சரிப்புக் கூடாரத்தையும் பலிபீடத்தையும் நான் பரிசுத்தமாக்குவேன்; எனக்கு ஆசாரிய ஊழியம் செய்யும்படிக்கு, ஆரோனையும் அவன் குமாரரையும் பரிசுத்தப்படுத்தி,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சரிப்புக் கூடாரத்தையும் பலிபீடத்தையும் நான் பரிசுத்தமாக்குவேன்; எனக்கு ஆசாரிய ஊழியம் செய்யும்படிக்கு, ஆரோனையும் அவன் குமாரரையும் பரிசுத்தப்படுத்தி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இஸ்ரவேல் புத்திரரின் நடுவே நான் வாசம்பண்ணி, அவர்களுக்குத் தேவனாயிருப்ப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ஸ்திரங்களை எடுத்து, ஆரோனுக்கு உள்சட்டையையும், ஏபோத்தின் கீழ் அங்கியையும், ஏபோத்தையும், மார்ப்பதக்கத்தையும் தரித்து, ஏபோத்தின் விசித்திரமான கச்சையையும் அவனுக்குக் கட்டி,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தங்கள் நடுவே நான் வாசம்பண்ணும்படி, தங்களை எகிப்து தேசத்திலிருந்து புறப்படப்பண்ணின நான் தங்கள் தேவனாகிய கர்த்தர் என்று அவர்கள் அறிவார்கள்; நானே அவர்கள் தேவனாகிய கர்த்த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தங்கள் நடுவே நான் வாசம்பண்ணும்படி, தங்களை எகிப்து தேசத்திலிருந்து புறப்படப்பண்ணின நான் தங்கள் தேவனாகிய கர்த்தர் என்று அவர்கள் அறிவார்கள்; நானே அவர்கள் தேவனாகிய கர்த்த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ஸ்திரங்களை எடுத்து, ஆரோனுக்கு உள்சட்டையையும், ஏபோத்தின் கீழ் அங்கியையும், ஏபோத்தையும், மார்ப்பதக்கத்தையும் தரித்து, ஏபோத்தின் விசித்திரமான கச்சையையும் அவனுக்குக் கட்ட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4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उसके सिर पर पगड़ी को रखना, और पगड़ी पर पवित्र मुकुट को रख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अभिषेक का तेल ले उसके सिर पर डालकर उसका अभिषेक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फिर उसके पुत्रों को समीप ले आकर उन को अंगरखे पहिनान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उसके अर्थात हारून और उसके पुत्रों के कमर बान्धना और उनके सिर पर टोपियां रखना; जिस से याजक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द पर सदा उनका हक रहे। इसी प्रकार हारून और उसके पुत्रों का संस्कार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बछड़े को मिलाप वाले तम्बू के साम्हने समीप ले आना। और हारून और उसके पुत्र बछड़े के सिर पर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हाथ रखे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उस बछड़े को यहोवा के सम्मुख मिलाप वाले तम्बू के द्वार पर बलिदान करन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बछड़े के लोहू में से कुछ ले कर अपनी उंगली से वेदी के सींगों पर लगाना, और शेष सब लोहू को वेद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पाए पर उंडेल दे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उन्हें पवित्र करने को जो काम तुझे उन से करना है, कि वे मेरे लिये याजक का काम करें वह यह है।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जिस चरबी से अंतडिय़ां ढपी रहती हैं, और जो झिल्ली कलेजे के ऊपर होती है, उन को और दोनो गुर्द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उनके ऊपर की चरबी समेत ले कर सब को वेदी पर जल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बछड़े का मांस, और खाल, और गोबर, छावनी से बाहर आग में जला देना; क्योंकि यह पापबलि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फिर एक मेढ़ा लेना, और हारून और उसके पुत्र उसके सिर पर अपने अपने हाथ रखे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उस मेढ़ें को बलि करना, और उसका लोहू ले कर वेदी पर चारों ओर छिड़क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उस मेढ़े को टुकड़े टुकड़े काटना, और उसकी अंतडिय़ों और पैरों को धोकर उसके टुकड़ों और सि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ऊपर रखन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ब उस पूरे मेढ़े को वेदी पर जलाना; वह तो यहोवा के लिये होमबलि होगा; वह सुखदायक सुगन्ध और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लिये हव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फिर दूसरे मेढ़े को लेना; और हारून और उसके पुत्र उसके सिर पर अपने अपने हाथ रखे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र्दोष बछड़ा और दो निर्दोष मेंढ़े लेन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ब उस मेंड़े को बलि करना, और उसके लोहू में से कुछ ले कर हारून और उसके पुत्रों के दाहिने का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िरे पर, और उनके दाहिने हाथ और दाहिने पांव के अंगूठों पर लगाना, और लोहू को वेदी पर चारों ओर छिड़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फिर वेदी पर के लोहू, और अभिषेक के तेल, इन दोनो में से कुछ कुछ ले कर हारून और उसके वस्त्रों प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सके पुत्रों और उनके वस्त्रों पर भी छिड़क देना; तब वह अपने वस्त्रों समेत और उसके पुत्र भी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वस्त्रों समेत पवित्र हो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ब मेढ़े को संस्कारवाला जानकर उस में से चरबी और मोटी पूंछ को, और जिस चरबी से अंतडिय़ां ढपी रह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 उसको, और कलेजे पर की झिल्ली को, और चरबी समेत दोनों गुर्दों को, और दाहिने पुट्ठे को लेन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अखमीरी रोटी की टोकरी जो यहोवा के आगे धरी होगी उस में से भी एक रोटी, और तेल से सने हुए मैदे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क फुलका, और एक पपड़ी ले क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अखमीरी रोटी, और तेल से सने हुए मैदे के अखमीरी फुलके, और तेल से चुपड़ी हुई अखमीरी पपडिय़ां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इन सब को हारून और उसके पुत्रों के हाथों में रखकर हिलाए जाने की भेंट ठहराके यहोवा के आगे हिल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उन वस्तुओं को उनके हाथों से ले कर होमबलि की वेदी पर जला देना, जिस से वह यहोवा के साम्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खदायक सुगन्ध ठहरे; वह तो यहोवा के लिये हव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फिर हारून के संस्कार का जो मेंढ़ा होगा उसकी छाती को ले कर हिलाए जाने की भेंट के लिये यहोव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गे हिलाना; और वह तेरा भाग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हारून और उसके पुत्रों के संस्कार का जो मेढ़ा होगा, उस में से हिलाए जाने की भेंटवाली छाती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िलाई जाएगी, और उठाए जाने का भेंटवाला पुट्ठा जो उठाया जाएगा, इन दोनों को पवित्र ठहर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ये सदा की विधि की रीति पर इस्त्राएलियों की ओर से उसका और उसके पुत्रों का भाग ठहरे, क्योंकि 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ठाए जाने की भेंटें ठहरी हैं; और यह इस्त्राएलियों की ओर से उनके मेलबलियों में से यहोवा के लिये उठा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ना। ये सब गेहूं के मैदे के बनव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े की भेंट हो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हारून के जो पवित्र वस्त्र होंगे वह उसके बाद उसके बेटे पोते आदि को मिलते रहें, जिस से उन्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पहिने हुए उनका अभिषेक और संस्कार क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उसके पुत्रों के जो उसके स्थान पर याजक होगा, वह जब पवित्रस्थान में सेवा टहल करने को मिलाप वा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म्बू में पहिले आए, तब उन वस्त्रों को सात दिन तक पहिने रह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फिर याजक के संस्कार का जो मेढ़ा होगा उसे ले कर उसका मांस किसी पवित्र स्थान में पकान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तब हारून अपने पुत्रों समेत उस मेढे का मांस और टोकरी की रोटी, दोनों को मिलाप वाले तम्बू के द्व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ख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जिन पदार्थों से उनका संस्कार और उन्हें पवित्र करने के लिये प्रायश्चित्त किया जाएगा उन को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खाएं, परन्तु पराए कुल का कोई उन्हें न खाने पाए, क्योंकि वे पवित्र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इन को एक टोकरी में रखकर उस टोकरी को उस बछड़े और उन दोनों मेंढ़ो समेत समीप ले आ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यदि संस्कार वाले मांस वा रोटी में से कुछ बिहान तक बचा रहे, तो उस बचे हुए को आग में जलाना,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या न जाए; क्योंकि वह पवित्र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मैं ने तुझे जो जो आज्ञा दी हैं, उन सभों के अनुसार तू हारून और उसके पुत्रों से करना; और स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न तक उनका संस्कार करते रहन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अर्थात पापबलि का एक बछड़ा प्रायश्चित्त के लिये प्रतिदिन चढ़ाना। और वेदी को भी प्रायश्चित्त कर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मय शुद्ध करना, और उसे पवित्र करने के लिये उसका अभिषेक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सात दिन तक वेदी के लिये प्रायश्चित्त करके उसे पवित्र करना, और वेदी परमपवित्र ठहरेगी; और जो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से छू जाएगा वह भी पवित्र हो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जो तुझे वेदी पर नित्य चढ़ाना होगा वह यह है; अर्थात प्रतिदिन एक एक वर्ष के दो भेड़ी के बच्च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एक भेड़ के बच्चे को तो भोर के समय, और दूसरे भेड़ के बच्चे को गोधूलि के समय चढ़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फिर हारून और उसके पुत्रों को मिलाप वाले तम्बू के द्वार के समीप ले आकर जल से नहल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और एक भेड़ के बच्चे के संग हीन की चौथाई कूटके निकाले हुए तेल से सना हुआ एपा का दसवां भाग मैद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अर्घ के लिये ही की चौताई दाखमधु द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 दूसरे भेड़ के बच्चे को गोधूलि के समय चढ़ाना, और उसके साथ भोर की रीति अनुसार अन्नबलि और अर्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नों देना, जिस से वह सुखदायक सुगन्ध और यहोवा के लिये हवन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तुम्हारी पीढ़ी पीढ़ी में यहोवा के आगे मिलाप वाले तम्बू के द्वार पर नित्य ऐसा ही होमबलि हुआ कर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वह स्थान है जिस में मैं तुम लोगों से इसलिये मिला करूंगा, कि तुझ से बातें कर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और मैं इस्त्राएलियों से वहीं मिला करूंगा, और वह तम्बू मेरे तेज से पवित्र क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और मैं मिलाप वाले तम्बू और वेदी को पवित्र करूंगा, और हारून और उसके पुत्रों को भी पवित्र करूं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वे मेरे लिये याजक का काम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और मैं इस्त्राएलियों के मध्य निवास करूंगा, और उनका परमेश्वर ठह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उन वस्त्रों को ले कर हारून को अंगरखा ओर एपोद का बागा पहिनाना, और एपोद और चपरास बान्धन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तब वे जान लेंगे कि मैं यहोवा उनका परमेश्वर हूं, जो उन को मिस्र देश से इसलिये निकाल ले आया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के मध्य निवास करूं; मैं ही उनका परमेश्वर यहोव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पोद का काढ़ा हुआ पटुका भी बान्धन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2026-08-01T18:11:06Z</dcterms:created>
  <dcterms:modified xsi:type="dcterms:W3CDTF">2026-08-01T18:11:06Z</dcterms:modified>
  <dc:title>யாத்திராகமம்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