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் தன் சந்தோஷ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கர வழ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ூட்டிக்கொள்வத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சத்தில் நா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ியாகு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்தைத் தியான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த்தை அச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 மோசங்கள்க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ச் சமயத்தி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ைய கா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மதைந்து 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 நுகூல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தே என் ஆற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ெனில் நீர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லாய் மரி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ந்த அவத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லாக்கி விடுவ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ரித்ததால் ஓர்க்க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 ருசிபார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ை முழு மன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ட்ட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ும் சாவ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வஸ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 வேதன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ிழைக்கிறதற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ப் பலிப்பதா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மதைந்து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ும் சாவ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 போரிலும் ச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ுமாவ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ில் விசேஷ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ட மீட்ப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 போரிலும் ச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தரித்த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சேர்த்துக் கொள் வீர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ுமாவ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ைய வாதை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ு என் மன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 மாளுவதற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ே தரிப்ப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2026-09-14T11:45:38Z</dcterms:created>
  <dcterms:modified xsi:type="dcterms:W3CDTF">2026-09-14T11:45:38Z</dcterms:modified>
  <dc:title>துதிப் பாடல்கள் : 416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