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ோகம் தன் சந்தோஷம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கர வழி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க் கூட்டிக்கொள்வத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ோசத்தில் நா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வியாகு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த்தைத் தியான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தயத்தை அச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ோ மோசங்கள்கல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ச் சமயத்திலே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ுடைய காய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உமதைந்து கா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 நுகூல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பதே என் ஆறுத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ெனில் நீர்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ிலாய் மரித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எந்த அவத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லாக்கி விடுவ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மரித்ததால் ஓர்க்க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ை ருசிபார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ை முழு மன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ம்பட்டு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வும் சாவும்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அவஸ்த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ின் வேதனை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ிழைக்கிறதற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ப் பலிப்பதாக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உமதைந்துகா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வும் சாவும்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ப் போரிலும் சகா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ுமாவ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ிவில் விசேஷ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ீட்ட மீட்ப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ப் போரிலும் சகா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ஆதரித்தன்ப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ே சேர்த்துக் கொள் வீர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ுமாவ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ுடைய வாதைய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வு என் மனத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ச்சை மாளுவதற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ே தரிப்பத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2026-07-30T18:15:53Z</dcterms:created>
  <dcterms:modified xsi:type="dcterms:W3CDTF">2026-07-30T18:15:53Z</dcterms:modified>
  <dc:title>துதிப் பாடல்கள் : 416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