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ுதியில்லா இடங்களில் தகுதி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ைப்பான காலத்தில் உந்தித் த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யாத வேளையில் நிறைவே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ாக இருக்கும் போது நிறைவ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ே கிருபையே ஒப்பில்லா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ே கிருபையே அதிசய 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தான் என்னை தாங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தான் என்னை நடத்த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 நேரத்திலே பெல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ான வேளையிலெ உற்சாக மூ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மான கால்களை உறுதி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 கைகளை திடப்படு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2026-09-15T14:11:01Z</dcterms:created>
  <dcterms:modified xsi:type="dcterms:W3CDTF">2026-09-15T14:11:01Z</dcterms:modified>
  <dc:title>துதிப் பாடல்கள் : 1077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