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presProps" Target="presProps.xml"/>
  <Relationship Id="rId17" Type="http://schemas.openxmlformats.org/officeDocument/2006/relationships/viewProps" Target="viewProps.xml"/>
  <Relationship Id="rId18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5781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77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குதியில்லா இடங்களில் தகுதிப்படுத்த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77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ளைப்பான காலத்தில் உந்தித் தள்ள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77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ுடியாத வேளையில் நிறைவேற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77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ுறைவாக இருக்கும் போது நிறைவாக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77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ிருபையே கிருபையே ஒப்பில்லா கிருபைய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77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ிருபையே கிருபையே அதிசய கிருபைய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77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ங்க கிருபை தான் என்னை தாங்கு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77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ங்க கிருபை தான் என்னை நடத்து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77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ெலவீன நேரத்திலே பெலப்படுத்த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77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ோர்வான வேளையிலெ உற்சாக மூட்ட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77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ுடமான கால்களை உறுதிப்படுத்த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77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ளர்ந்த கைகளை திடப்படுத்த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77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6">
  <a:themeElements>
    <a:clrScheme name="Theme9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2026-07-30T19:59:00Z</dcterms:created>
  <dcterms:modified xsi:type="dcterms:W3CDTF">2026-07-30T19:59:00Z</dcterms:modified>
  <dc:title>துதிப் பாடல்கள் : 1077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