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மழையில் தேன்கவி பொழிந்தே
கர்த்தர் ஜெனித்தார் அன்பாய் பாடுங்கள் -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்மலர்தான் இப்புவியினிலே
மலர்ந்திட்டதே நம் வாழ்வில் இன்று
நமக்காய் பிறந்தார் பாசம்கொண்டு
வாழ்வின் மீட்பின் பாதை இ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சற்றவர் நம் வாழ்வினிலே
மகிமையென்றே கண்டோமே இன்று
விடிவெள்ளியாக தேவபாலன்
தாழ்மை தாங்கி அவதர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ம் என்னும் பெதஸ்தாவிலே
கரைதனில் பல ஆண்டுகளாய்
பாதை தெரியாதிருந்த நம்மை
வாழ வைக்க வந்துதித்தா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2026-09-15T19:14:57Z</dcterms:created>
  <dcterms:modified xsi:type="dcterms:W3CDTF">2026-09-15T19:14:57Z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