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ஆனூன்: தாவீதின் ஊழியக்காரரைப் பிடித்து, அவர்களுடைய ஒருபக்கத்துத் தாடியைச் சிரைத்து, அவர்களுடைய வஸ்திரங்களை இருப்பிடமட்டும் வைத்துவிட்டு மற்றப்பாதியைக் கத்தரித்துப்போட்டு, அவர்களை அனுப்பிவிட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தாவீதுக்கு அறிவிக்கப்பட்டபோது, ராஜா, அந்த மனுஷர் மிகவும் வெட்கப்பட்டபடியினால், அவர்களுக்கு எதிராக ஆட்களை அனுப்பி, உங்கள் தாடி வளருமட்டும் நீங்கள் எரிகோவிலிருந்து, பிற்பாடு வாருங்கள் என்று சொல்லச்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தாவீதுக்கு அறிவிக்கப்பட்டபோது, ராஜா, அந்த மனுஷர் மிகவும் வெட்கப்பட்டபடியினால், அவர்களுக்கு எதிராக ஆட்களை அனுப்பி, உங்கள் தாடி வளருமட்டும் நீங்கள் எரிகோவிலிருந்து, பிற்பாடு வாருங்கள் என்று சொல்லச்சொன்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ம்மோன் புத்திரர் தாங்கள் தாவீதுக்கு அருவருப்பானதைக் கண்டபோது, ஸ்தானாபதிகளை அனுப்பி, பெத்ரேகோப் தேசத்துச் சீரியரிலும், சோபாவிலிருக்கிற சீரியரிலும் இருபதினாயிரம் காலாட்களையும், மாக்காதேசத்து ராஜாவினிடத்தில் ஆயிரம்பேரையும், இஷ்தோபிலிருக்கிற பன்னீராயிரம்பேரையும் கூலிப்படையாக அழைப்ப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ம்மோன் புத்திரர் தாங்கள் தாவீதுக்கு அருவருப்பானதைக் கண்டபோது, ஸ்தானாபதிகளை அனுப்பி, பெத்ரேகோப் தேசத்துச் சீரியரிலும், சோபாவிலிருக்கிற சீரியரிலும் இருபதினாயிரம் காலாட்களையும், மாக்காதேசத்து ராஜாவினிடத்தில் ஆயிரம்பேரையும், இஷ்தோபிலிருக்கிற பன்னீராயிரம்பேரையும் கூலிப்படையாக அழைப்பி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ம்மோன் புத்திரர் தாங்கள் தாவீதுக்கு அருவருப்பானதைக் கண்டபோது, ஸ்தானாபதிகளை அனுப்பி, பெத்ரேகோப் தேசத்துச் சீரியரிலும், சோபாவிலிருக்கிற சீரியரிலும் இருபதினாயிரம் காலாட்களையும், மாக்காதேசத்து ராஜாவினிடத்தில் ஆயிரம்பேரையும், இஷ்தோபிலிருக்கிற பன்னீராயிரம்பேரையும் கூலிப்படையாக அழைப்பி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ை தாவீது கேள்விப்பட்டபோது, யோவாபையும் பராக்கிரமசாலிகளாகிய, சமஸ்த இராணுவத்தையும் அனுப்ப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ம்மோன் புத்திரர் புறப்பட்டு, ஒலிமுகவாசலண்டையிலே போர்செய்ய அணிவகுத்து நின்றார்கள்; ஆனாலும் சோபாவிலும் ரேகோபிலுமிருந்துவந்த சீரியரும், இஷ்தோபிலும், மாக்காவிலுமிருந்து வந்த மனுஷரும், வெளியிலே பிரத்தியேகமாய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ம்மோன் புத்திரர் புறப்பட்டு, ஒலிமுகவாசலண்டையிலே போர்செய்ய அணிவகுத்து நின்றார்கள்; ஆனாலும் சோபாவிலும் ரேகோபிலுமிருந்துவந்த சீரியரும், இஷ்தோபிலும், மாக்காவிலுமிருந்து வந்த மனுஷரும், வெளியிலே பிரத்தியேகமாய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வாபோ இராணுவங்களின் படைமுகம் தனக்கு முன்னும் பின்னும் இருக்கிறதைக் காண்கையில், அவன் இஸ்ரவேலிலே தெரிந்துகொள்ளப்பட்ட எல்லா இராணுவங்களிலும் ஒரு பங்கைப் பிரித்தெடுத்து அதைச் சீரியருக்கு எதிராக அணிவகுத்து நிறுத்த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ன்பின்பு அம்மோன் புத்திரரின் ராஜா மரித்துப்போனான்; அவன் குமாரனாகிய ஆனூன் அவன் பட்டத்திற்கு ராஜாவா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ோவாபோ இராணுவங்களின் படைமுகம் தனக்கு முன்னும் பின்னும் இருக்கிறதைக் காண்கையில், அவன் இஸ்ரவேலிலே தெரிந்துகொள்ளப்பட்ட எல்லா இராணுவங்களிலும் ஒரு பங்கைப் பிரித்தெடுத்து அதைச் சீரியருக்கு எதிராக அணிவகுத்து நிறுத்தி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ற்ற ஜனத்தை அம்மோன் புத்திரருக்கு எதிராக அணிவகுத்து நிறுத்தும்படி தன் சகோதரனாகிய அபிசாயினிடத்தில் ஒப்புவித்து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ரியர் கைமிஞ்சுகிறதாயிருந்தால் நீ எனக்கு உதவிசெய்யவேண்டும்; அம்மோன் புத்திரர் கைமிஞ்சுகிறதாயிருந்தால் நான் உனக்கு உதவிசெய்ய வருவ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ரியர் கைமிஞ்சுகிறதாயிருந்தால் நீ எனக்கு உதவிசெய்யவேண்டும்; அம்மோன் புத்திரர் கைமிஞ்சுகிறதாயிருந்தால் நான் உனக்கு உதவிசெய்ய வருவ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ைரியமாயிரு; நம்முடைய ஜனத்திற்காகவும், நம்முடைய தேவனுடைய பட்டணங்களுக்காகவும் சவுரியத்தைக் காட்டுவோம்; கர்த்தர் தமது பார்வைக்கு நலமானதைச் செய்வாராக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ைரியமாயிரு; நம்முடைய ஜனத்திற்காகவும், நம்முடைய தேவனுடைய பட்டணங்களுக்காகவும் சவுரியத்தைக் காட்டுவோம்; கர்த்தர் தமது பார்வைக்கு நலமானதைச் செய்வாராக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வாபும் அவனோடிருந்த ஜனமும் சீரியர்மேல் யுத்தம்பண்ணக் கிட்டினார்கள்; அவர்கள் அவனுக்கு முன்பாக முறிந்தோட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ரியர் முறிந்தோடுகிறதை அம்மோன் புத்திரர் கண்டபோது, அவர்களும் அபிசாயிக்கு முன்பாக முறிந்தோடிப் பட்டணத்திற்குள் புகுந்தார்கள்; அப்பொழுது யோவாப் அம்மோன் புத்திரரைவிட்டுத் திரும்பி எருசலேமுக்கு வ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ீரியர் முறிந்தோடுகிறதை அம்மோன் புத்திரர் கண்டபோது, அவர்களும் அபிசாயிக்கு முன்பாக முறிந்தோடிப் பட்டணத்திற்குள் புகுந்தார்கள்; அப்பொழுது யோவாப் அம்மோன் புத்திரரைவிட்டுத் திரும்பி எருசலேமுக்கு வ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ாங்கள் இஸ்ரவேலுக்கு முன்பாக முறிய அடிக்கப்பட்டதைச் சீரியர் கண்டபோது, ஒருமிக்கக் கூட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ாவீது: ஆனூனின் தகப்பனாகிய நாகாஸ் எனக்குத் தயவுசெய்ததுபோல, அவன் குமாரனாகிய இவனுக்கு நான் தயைசெய்வேன் என்று சொல்லி, அவன் தகப்பனுக்காக அவனுக்கு ஆறுதல் சொல்ல, தன் ஊழியக்காரரை அனுப்பினான்; தாவீதின் ஊழியக்காரர் அம்மோன் புத்திரரின் தேசத்திலே வந்தபோ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ாரேசர் நதிக்கு அப்பாலிருந்த சீரியரையும் அழைத்தனுப்பினான்; அவர்கள் ஏலாமுக்கு வந்தார்கள்; ஆதாரேசருடைய படைத்தலைவனாகிய சோபாக் அவர்களுக்கு முன்னாலே செ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தாரேசர் நதிக்கு அப்பாலிருந்த சீரியரையும் அழைத்தனுப்பினான்; அவர்கள் ஏலாமுக்கு வந்தார்கள்; ஆதாரேசருடைய படைத்தலைவனாகிய சோபாக் அவர்களுக்கு முன்னாலே செ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 தாவீதுக்கு அறிவிக்கப்பட்டபோது, அவன் இஸ்ரவேலையெல்லாம் கூட்டிக்கொண்டு, யோர்தானைக் கடந்து, ஏலாமுக்குப் போனான்; சீரியர் தாவீதுக்கு எதிராக இராணுவங்களை அணிவகுத்து நின்றார்கள்; அவனோடு யுத்தம்பண்ணுகிறபோ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ு தாவீதுக்கு அறிவிக்கப்பட்டபோது, அவன் இஸ்ரவேலையெல்லாம் கூட்டிக்கொண்டு, யோர்தானைக் கடந்து, ஏலாமுக்குப் போனான்; சீரியர் தாவீதுக்கு எதிராக இராணுவங்களை அணிவகுத்து நின்றார்கள்; அவனோடு யுத்தம்பண்ணுகிறபோ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ீரியர் இஸ்ரவேலுக்கு முன்பாக முறிந்தோடினார்கள்; தாவீது சீரியரில் எழுநூறு இரதவீரரையும் நாற்பதினாயிரம் குதிரைவீரரையும் கொன்று, அவர்களுடைய படைத்தலைவனாகிய சோபாகையும் சாகும்படி வெட்டிப்போ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ீரியர் இஸ்ரவேலுக்கு முன்பாக முறிந்தோடினார்கள்; தாவீது சீரியரில் எழுநூறு இரதவீரரையும் நாற்பதினாயிரம் குதிரைவீரரையும் கொன்று, அவர்களுடைய படைத்தலைவனாகிய சோபாகையும் சாகும்படி வெட்டிப்போ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ஆதாரேசரைச் சேவிக்கிற சகல ராஜாக்களும் தாங்கள் இஸ்ரவேலுக்கு முன்பாக முறிய அடிக்கப்பட்டதைக் கண்டு, இஸ்ரவேலரோடே சமாதானம்பண்ணி, அவர்களைச் சேவித்தார்கள். அப்புறம் அம்மோன் புத்திரருக்கு உதவிசெய்ய சீரியர் பயப்ப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ஆதாரேசரைச் சேவிக்கிற சகல ராஜாக்களும் தாங்கள் இஸ்ரவேலுக்கு முன்பாக முறிய அடிக்கப்பட்டதைக் கண்டு, இஸ்ரவேலரோடே சமாதானம்பண்ணி, அவர்களைச் சேவித்தார்கள். அப்புறம் அம்மோன் புத்திரருக்கு உதவிசெய்ய சீரியர் பயப்ப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ஆதாரேசரைச் சேவிக்கிற சகல ராஜாக்களும் தாங்கள் இஸ்ரவேலுக்கு முன்பாக முறிய அடிக்கப்பட்டதைக் கண்டு, இஸ்ரவேலரோடே சமாதானம்பண்ணி, அவர்களைச் சேவித்தார்கள். அப்புறம் அம்மோன் புத்திரருக்கு உதவிசெய்ய சீரியர் பயப்ப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ாவீது: ஆனூனின் தகப்பனாகிய நாகாஸ் எனக்குத் தயவுசெய்ததுபோல, அவன் குமாரனாகிய இவனுக்கு நான் தயைசெய்வேன் என்று சொல்லி, அவன் தகப்பனுக்காக அவனுக்கு ஆறுதல் சொல்ல, தன் ஊழியக்காரரை அனுப்பினான்; தாவீதின் ஊழியக்காரர் அம்மோன் புத்திரரின் தேசத்திலே வந்தபோ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்மோன் புத்திரரின் பிரபுக்கள் தங்கள் ஆண்டவனாகிய ஆனூனைப் பார்த்து தாவீது ஆறுதல் சொல்லுகிறவர்களை உம்மிடத்தில் அனுப்பினது, உம்முடைய தகப்பனைக் கனம்பண்ணுகிறதாய் உமக்குத் தோன்றுகிறதோ? இந்தப் பட்டணத்தை ஆராய்ந்து, உளவுபார்த்து அதைக் கவிழ்த்துப்போட அல்லவோ தாவீது தன் ஊழியக்காரரை உம்மிடத்திற்கு அனுப்பினான்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்மோன் புத்திரரின் பிரபுக்கள் தங்கள் ஆண்டவனாகிய ஆனூனைப் பார்த்து தாவீது ஆறுதல் சொல்லுகிறவர்களை உம்மிடத்தில் அனுப்பினது, உம்முடைய தகப்பனைக் கனம்பண்ணுகிறதாய் உமக்குத் தோன்றுகிறதோ? இந்தப் பட்டணத்தை ஆராய்ந்து, உளவுபார்த்து அதைக் கவிழ்த்துப்போட அல்லவோ தாவீது தன் ஊழியக்காரரை உம்மிடத்திற்கு அனுப்பினான்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்மோன் புத்திரரின் பிரபுக்கள் தங்கள் ஆண்டவனாகிய ஆனூனைப் பார்த்து தாவீது ஆறுதல் சொல்லுகிறவர்களை உம்மிடத்தில் அனுப்பினது, உம்முடைய தகப்பனைக் கனம்பண்ணுகிறதாய் உமக்குத் தோன்றுகிறதோ? இந்தப் பட்டணத்தை ஆராய்ந்து, உளவுபார்த்து அதைக் கவிழ்த்துப்போட அல்லவோ தாவீது தன் ஊழியக்காரரை உம்மிடத்திற்கு அனுப்பினான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ம்மோன் புத்திரரின் பிரபுக்கள் தங்கள் ஆண்டவனாகிய ஆனூனைப் பார்த்து தாவீது ஆறுதல் சொல்லுகிறவர்களை உம்மிடத்தில் அனுப்பினது, உம்முடைய தகப்பனைக் கனம்பண்ணுகிறதாய் உமக்குத் தோன்றுகிறதோ? இந்தப் பட்டணத்தை ஆராய்ந்து, உளவுபார்த்து அதைக் கவிழ்த்துப்போட அல்லவோ தாவீது தன் ஊழியக்காரரை உம்மிடத்திற்கு அனுப்பினான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ஆனூன்: தாவீதின் ஊழியக்காரரைப் பிடித்து, அவர்களுடைய ஒருபக்கத்துத் தாடியைச் சிரைத்து, அவர்களுடைய வஸ்திரங்களை இருப்பிடமட்டும் வைத்துவிட்டு மற்றப்பாதியைக் கத்தரித்துப்போட்டு, அவர்களை அனுப்பிவி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ുവിൽ ആസനംവരെ മുറിപ്പിച്ചു അവരെ അ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ാവീദ്‌രാജാവു ഇതു അറിഞ്ഞപ്പോൾ ആ പുരുഷന്മാർ ഏറ്റവും ലജ്ജിച്ചിരുന്നതുകൊണ്ടു അവരുടെ അടുക്കൽ ആളയച്ച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താടി വളരുംവരെ യെരീഹോവിൽ താമസിപ്പിൻ; പിന്നെ മടങ്ങിവരാം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തങ്ങൾ ദാവീദിന്നു വെറുപ്പുള്ളവരായ്തീർന്നു എന്നു അമ്മോന്യർ കണ്ടപ്പോൾ അവർ ആളയച്ചു ബേത്ത്-രെഹോബില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ാമ്യരിൽനിന്നും സോബയിലെ അരാമ്യരിൽനിന്നും ഇരുപതിനായിരം കാലാളുകളെയും ആയിരംപേരുമായി മാഖാരാജാവിന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ോബിൽനിന്നു പന്തീരായിരംപേരെയും കൂലിക്കു വരു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ദാവീദ് അതു കേട്ടപ്പോൾ യോവാബിനെയും ശൂരന്മാരുടെ സകലസൈന്യത്തെയും അ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മ്മോന്യരും പുറപ്പെട്ടു പട്ടണവാതിൽക്കൽ പടെക്കു അണിനിരന്നു; എന്നാൽ സോബയിലെയും രെഹോബില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ാമ്യരും തോബ്യരും മാഖ്യരും തനിച്ചു വെളിൻ പ്രദേശത്ത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തന്റെ മുമ്പിലും പിമ്പിലും പടനിരന്നിരിക്കുന്നു എന്നു കണ്ടപ്പോൾ യോവാബ് യിസ്രായേല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തിന്റെ ശേഷം അമ്മോന്യരുടെ രാജാവു മരിച്ചു; അവന്റെ മകനായ ഹാനൂൻ അവന്നു പകരം രാജാവ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വീരന്മാരിൽനിന്നും ഒരു കൂട്ടത്തെ തിരഞ്ഞെടുത്തു അരാമ്യരുടെ നേരെ അണിനിര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ശേഷം പടജ്ജനത്തെ അമ്മോന്യരുടെ നേരെ നിരത്തേണ്ടതിന്നു തന്റെ സഹോദരനായ അബീശായിയെ ഏല്പിച്ചു അവനോ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രാമ്യർ എന്റെ നേരെ പ്രാബല്യം പ്രാപിച്ചാൽ നീ എനിക്കു സഹായം ചെയ്യേണം; അമ്മോന്യർ നിന്റെ നേ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ബല്യം പ്രാപിച്ചാൽ ഞാൻ വന്നു നിനക്കു സഹായം ചെയ്യ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ധൈര്യമായിരിക്ക; നാം നമ്മുടെ ജനത്തിന്നും നമ്മുടെ ദൈവത്തിന്റെ പട്ടണങ്ങൾക്കും വേണ്ടി പുരുഷത്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ിക്കുക; യഹോവയോ തനിക്കു ഇഷ്ടമായതു ചെയ്യുമാറാകട്ടെ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പിന്നെ യോവാബും കൂടെയുള്ള ജനവും അരാമ്യരോടു പടെക്കു അടുത്തു; അവർ അവന്റെ മുമ്പിൽനിന്നു ഓടിപ്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രാമ്യർ ഓടിപ്പോയി എന്നു കണ്ടപ്പോൾ അമ്മോന്യരും അബീശായിയുടെ മുമ്പിൽനിന്നു ഓടി പട്ടണത്തിൽ ക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ോവാബ് അമ്മോന്യരെ വിട്ടു യെരൂശലേമിലേക്കു മടങ്ങിപ്പോ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തങ്ങൾ യിസ്രായേലിനോടു തോറ്റുപോയി എന്നു അരാമ്യർ കണ്ടിട്ടു അവർ ഒന്നിച്ചുകൂ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പ്പോൾ ദാവീദ്: ഹാനൂന്റെ അപ്പനായ നാഹാശ് എനിക്കു ദയ ചെയ്തതുപോലെ അവന്റെ മകന്നു ഞാനും ദയ ചെയ്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ഹദദേസെർ ആളയച്ചു നദിക്കു അക്കരെയുള്ള അരാമ്യരെ വരുത്തി; അവർ ഹേലാമിലേക്കു വന്നു; ഹദദേസെര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േനാപതിയായ ശോബക്ക് അവരുടെ നായകന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തു ദാവീദിന്നു അറിവുകിട്ടിയപ്പോൾ അവൻ എല്ലായിസ്രായേല്യരെയും കൂട്ടിവരുത്തി യോർദ്ദാൻ കട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േലാമിൽചെന്നു. എന്നാറെ അരാമ്യർ ദാവീദിന്റെ നേരെ അണിനിരന്നു പടയേറ്റ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രാമ്യർ യിസ്രായേലിന്റെ മുമ്പിൽ നിന്നു ഓടിപ്പോയി; ദാവീദ് അരാമ്യരിൽ എഴുനൂറു തേരാളികള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ാല്പതിനായിരം കുതിരപ്പടയാളികളെയും കൊന്നു, അവരുടെ സേനാപതിയായ ശോബക്കിനെയും വെട്ടിക്കൊ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ന്നാൽ ഹദദേസെരിന്റെ ആശ്രിതന്മാരായ സകലരാജാക്കന്മാരും തങ്ങൾ യിസ്രായേലിനോടു തോറ്റു എന്നു കണ്ട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്യരുമായി സന്ധിചെയ്തു അവരെ സേവിച്ചു. അതിൽപിന്നെ അമ്മോന്യർക്കു സഹായം ചെയ്‍വാൻ അരാമ്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യ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റഞ്ഞു അവന്റെ അപ്പനെക്കുറിച്ചു അവനോടു ആശ്വാസവാക്കു പറവാൻ തന്റെ ഭൃത്യന്മാരെ പറഞ്ഞയ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ദാവീദിന്റെ ഭൃത്യന്മാർ അമ്മോന്യരുടെ ദേശത്തു എത്തിയപ്പോൾ അമ്മോന്യപ്രഭുക്കന്മാർ തങ്ങളുടെ യജമാന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ാനൂനോടു: ദാവീദ് നിന്റെ അപ്പനെ ബഹുമാനിച്ചിട്ടാകുന്നു ആശ്വസിപ്പിക്കുന്നവരെ നിന്റെ അടുക്കൽ അയച്ച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തോന്നുന്നുവോ? പട്ടണത്തെ ശോധനചെയ്തു ഒറ്റുനോക്കുവാനും അതിനെ നശിപ്പിച്ചുകളവാനും അല്ലയോ ദാവീദ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ഭൃത്യന്മാരെ നിന്റെ അടുക്കൽ അയച്ചത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പ്പോൾ ഹാനൂൻ ദാവീദിന്റെ ഭൃത്യന്മാരെ പിടിച്ചു അവരുടെ താടിയെ പാതി ചിരപ്പിച്ചു അവരുടെ അങ്കിക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2026-09-07T01:02:17Z</dcterms:created>
  <dcterms:modified xsi:type="dcterms:W3CDTF">2026-09-07T01:02:17Z</dcterms:modified>
  <dc:title>2 ശമൂവേൽ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