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Ghost, in love, 
Shed on us from above 
Thine own bright ray : 
Divinely good Thou art ; 
Thy sacred gifts impart 
To gladden each sad heart : 
Oh, come to-d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tenderest Friend and best, 
Our most delightful Guest, 
With soothing power : 
Rest, which the weary know ; 
Shade, 'mid the noontide glow; 
Peace, when deep griefs o'erflow : 
Cheer us this hou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Light serene and still, 
Our inmost bosoms fill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l in each breast ! 
We know no dawn but Thine ; 
Send forth Thy beams divine. 
On our dark souls to shine, 
And make us bl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xalt our low desires, 
Extinguish passion's fires, 
Heal every wound ; 
Our stubborn spirits bend, 
Our icy coldness end, 
Our devious steps attend 
While heavenward boun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, all the faithful bless : 
Let all who Christ confess 
His praise employ ; 
Give virtue's rich reward ; 
Victorious death accord, 
And, with our glorious Lord, 
Eternal jo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2026-07-30T16:09:21Z</dcterms:created>
  <dcterms:modified xsi:type="dcterms:W3CDTF">2026-07-30T16:09:21Z</dcterms:modified>
  <dc:title>Hymn : 196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