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presProps" Target="presProps.xml"/>
  <Relationship Id="rId111" Type="http://schemas.openxmlformats.org/officeDocument/2006/relationships/viewProps" Target="viewProps.xml"/>
  <Relationship Id="rId11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 அவர்களை நோக்கி: அவளை விட்டுவிடுங்கள்; ஏன் அவளைத் தொந்தரவுபடுத்துகிறீர்கள்? என்னிடத்தில் நற்கிரியையைச் செய்திருக்கிறாள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ைக் காட்டிக்கொடுக்கிறவன்: நான் எவனை முத்தஞ்செய்வேனோ அவன்தான், அவனைப் பிடித்துப் பத்திரமாய்க் கொண்டுபோங்கள் என்று அவர்களுக்குக் குறிப்புச் சொல்லியிருந்தான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வன் வந்தவுடனே, அவரண்டையில் சேர்ந்து: ரபீ, ரபீ, என்று சொல்லி, அவரை முத்தஞ்செய்தான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ப்பொழுது அவர்கள் அவர்மேல் கைபோட்டு, அவரைப் பிடித்தார்கள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கூடநின்றவர்களில் ஒருவன் கத்தியை உருவி, பிரதான ஆசாரியனுடைய வேலைக்காரனைக் காதற வெட்டினான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யேசு அவர்களை நோக்கி: கள்ளனைப் பிடிக்கப் புறப்படுகிறதுபோல, நீங்கள் பட்டயங்களையும், தடிகளையும் எடுத்துக்கொண்டு என்னைப் பிடிக்கவந்தீர்கள்;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நான் தினந்தோறும் உங்கள் நடுவிலே தேவாலயத்தில் உபதேசம் பண்ணிக்கொண்டிருந்தேன்; அப்பொழுது, நீங்கள் என்னைப் பிடிக்கவில்லையே; ஆனாலும் வேதவாக்கியங்கள் நிறைவேறவேண்டியதாயிருக்கிறது என்றார்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நான் தினந்தோறும் உங்கள் நடுவிலே தேவாலயத்தில் உபதேசம் பண்ணிக்கொண்டிருந்தேன்; அப்பொழுது, நீங்கள் என்னைப் பிடிக்கவில்லையே; ஆனாலும் வேதவாக்கியங்கள் நிறைவேறவேண்டியதாயிருக்கிறது என்றார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ப்பொழுது எல்லாரும் அவரைவிட்டு ஓடிப்போன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த்திரர் எப்போதும் உங்களிடத்தில் இருக்கிறார்கள். உங்களுக்கு மனதுண்டாகும்போதெல்லாம் நீங்கள் அவர்களுக்கு நன்மை செய்யலாம்; நானோ எப்போதும் உங்களிடத்தில் இர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ரித்திரர் எப்போதும் உங்களிடத்தில் இருக்கிறார்கள். உங்களுக்கு மனதுண்டாகும்போதெல்லாம் நீங்கள் அவர்களுக்கு நன்மை செய்யலாம்; நானோ எப்போதும் உங்களிடத்தில் இர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ள் தன்னால் இயன்றதைச் செயதாள்; நான் அடக்கம் பண்ணுவதற்கு எத்தனமாக, என் சரீரத்தில் தைலம்பூச முந்திக்கொண்ட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வள் தன்னால் இயன்றதைச் செயதாள்; நான் அடக்கம் பண்ணுவதற்கு எத்தனமாக, என் சரீரத்தில் தைலம்பூச முந்திக்கொண்ட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ச் சுவிசேஷம் உலகத்தில் எங்கெங்கே பிரசங்கிக்கப்படுமோ அங்கங்கே இவளை நினைப்பதற்காக இவள் செய்ததும் சொல்லப்பட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ச் சுவிசேஷம் உலகத்தில் எங்கெங்கே பிரசங்கிக்கப்படுமோ அங்கங்கே இவளை நினைப்பதற்காக இவள் செய்ததும் சொல்லப்படும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, பன்னிருவரில் ஒருவனாகிய யூதாஸ்காரியோத்து என்பவன் அவரைப் பிரதான ஆசாரியருக்குக் காட்டிக்கொடுக்கும்படி அவர்களிடத்திற்குப் போ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தைக் கேட்டு, சந்தோஷப்பட்டு, அவனுக்கு பணம்கொடுப்போம் என்று வாக்குத்தத்தம் பண்ணினார்கள்; அவன் அவரைக் காட்டிக்கொடுப்பதற்குத் தகுந்த சமயம் பார்த்துக்கொண்டிருந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அதைக் கேட்டு, சந்தோஷப்பட்டு, அவனுக்கு பணம்கொடுப்போம் என்று வாக்குத்தத்தம் பண்ணினார்கள்; அவன் அவரைக் காட்டிக்கொடுப்பதற்குத் தகுந்த சமயம் பார்த்துக்கொண்டி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ு நாளைக்குப்பின்பு புளிப்பில்லாத அப்பஞ்சாப்பிடுகிற பஸ்காபண்டிகை வந்தது. அப்பொழுது பிரதான ஆசாரியரும் வேதபாரகரும், அவரைத் தந்திரமாய்ப் பிடித்துக் கொலைசெய்யும்படி வகைதேடி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ஒரு வாலிபன் ஒரு துப்பட்டியை மாத்திரம் தன்மேல் போர்த்துக்கொண்டு அவர் பின்னே போனான்; அவனைப் பிடி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ஸ்காவைப் பலியிடும் நாளாகிய புளிப்பில்லாத அப்பஞ்சாப்பிடுகிற முதலாம் நாளிலே, அவருடைய சீஷர்கள் அவரிடத்தில் வந்து: நீர் பஸ்காவைப் புசிப்பதற்கு நாங்கள் எங்கே போய் ஆயத்தம் பண்ணச் சித்தமாயிருக்கிறீர் என்று கேட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ஸ்காவைப் பலியிடும் நாளாகிய புளிப்பில்லாத அப்பஞ்சாப்பிடுகிற முதலாம் நாளிலே, அவருடைய சீஷர்கள் அவரிடத்தில் வந்து: நீர் பஸ்காவைப் புசிப்பதற்கு நாங்கள் எங்கே போய் ஆயத்தம் பண்ணச் சித்தமாயிருக்கிறீர் என்று கே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வன் தன் துப்பட்டியைப் போட்டுவிட்டு, நிர்வாணமாய் அவர்களைவிட்டு ஓடிப்போ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தம்முடைய சீஷரில் இரண்டுபேரை நோக்கி: நீங்கள் நகரத்திற்குள்ளே போங்கள், அங்கே தண்ணீர்க்குடம் சுமந்துவருகிற ஒரு மனுஷன் உங்களுக்கு எதிர்ப்படுவான், அவன் பின்னே போ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 தம்முடைய சீஷரில் இரண்டுபேரை நோக்கி: நீங்கள் நகரத்திற்குள்ளே போங்கள், அங்கே தண்ணீர்க்குடம் சுமந்துவருகிற ஒரு மனுஷன் உங்களுக்கு எதிர்ப்படுவான், அவன் பின்னே போங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இயேசுவை அவர்கள் பிரதான ஆசாரியனிடத்தில் கொண்டுபோனார்கள்; அங்கே ஆசாரியர் மூப்பர் வேதபாரகர் எல்லாரும் கூடிவந்தி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ந்த வீட்டிற்குள் பிரவேசிக்கிறானோ, அந்த வீட்டு எஜமானை நோக்கி: நான் என் சீஷரோடுகூடப் பஸ்காவைப் புசிக்கிறதற்குத் தகுதியான இடம் எங்கேயென்று போதகர் கேட்கிறார் என்று சொல்ல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எந்த வீட்டிற்குள் பிரவேசிக்கிறானோ, அந்த வீட்டு எஜமானை நோக்கி: நான் என் சீஷரோடுகூடப் பஸ்காவைப் புசிக்கிறதற்குத் தகுதியான இடம் எங்கேயென்று போதகர் கேட்கிறார் என்று சொல்ல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ேதுரு தூரத்திலே அவருக்குப் பின்சென்று, பிரதான ஆசாரியனுடைய அரமனைக்குள் வந்து, சேவகரோடேகூட உட்கார்ந்து, நெருப்பண்டையிலே குளிர்காய்ந்துகொண்டி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ரண்டு நாளைக்குப்பின்பு புளிப்பில்லாத அப்பஞ்சாப்பிடுகிற பஸ்காபண்டிகை வந்தது. அப்பொழுது பிரதான ஆசாரியரும் வேதபாரகரும், அவரைத் தந்திரமாய்ப் பிடித்துக் கொலைசெய்யும்படி வகைதேடி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ேதுரு தூரத்திலே அவருக்குப் பின்சென்று, பிரதான ஆசாரியனுடைய அரமனைக்குள் வந்து, சேவகரோடேகூட உட்கார்ந்து, நெருப்பண்டையிலே குளிர்காய்ந்துகொண்டிருந்த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கம்பளம் முதலானவைகளை விரித்து ஆயத்தம்பண்ணப்பட்டிருக்கிற விஸ்தாரமான மேல்வீட்டறையை உங்களுக்குக் காண்பிப்பான்; அங்கே நமக்காக ஆயத்தம்பண்ணுங்கள் என்று சொல்லி அனுப்பின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ப்பொழுது பிரதான ஆசாரியரும் ஆலோசனைச் சங்கத்தாரனைவரும் இயேசுவைக் கொலைசெய்யும்படி அவருக்கு விரோதமாகச் சாட்சி தேடினார்கள்; அகப்படவ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டியே, அவருடைய சீஷர் புறப்பட்டு நகரத்தில் போய், தங்களுக்கு அவர் சொன்னபடியே கண்டு, பஸ்காவை ஆயத்தம்பண்ண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நேகர் அவருக்கு விரோதமாகப் பொய்ச்சாட்சி சொல்லியும், அந்தச் சாட்சிகள் ஒவ்வவில்லை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ாயங்காலமானபோது, அவர் பன்னிருவரோடுங்கூட அவ்விடத்திற்கு வந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ப்பொழுது சிலர் எழுந்து, கைவேலையாகிய இந்தத் தேவாலயத்தை நான் இடித்துப்போட்டு, கைவேலையல்லாத வேறொன்றை மூன்று நாளைக்குள்ளே கட்டுவேன் என்று இவன் சொன்னதை நாங்கள் கேட்டோம் என்ற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பந்தியமர்ந்து போஜனம்பண்ணுகையில், இயேசு அவர்களை நோக்கி: என்னுடனே புசிக்கிற உங்களில் ஒருவன் என்னைக் காட்டிக்கொடுப்ப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பந்தியமர்ந்து போஜனம்பண்ணுகையில், இயேசு அவர்களை நோக்கி: என்னுடனே புசிக்கிற உங்களில் ஒருவன் என்னைக் காட்டிக்கொடுப்பான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ருக்கு விரோதமாய்ப் பொய்ச்சாட்சி சொன்ன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கிலும் ஜனங்களுக்குள்ளே கலகம் உண்டாகபடிக்கு, பண்டிகையிலே அப்படிச் செய்யலாகாது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அவருக்கு விரோதமாய்ப் பொய்ச்சாட்சி சொன்ன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்கள் துக்கமடைந்து: நானோ, நானோ? என்று ஒவ்வொருவரும் அவரிடத்தில் கேட்கத்தொடங்கின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 பிரதியுத்தரமாக: என்னுடனே கூடத் தாலத்தில் கையிடுகிறவனாகிய பன்னிருவரிலொருவனே அவன் என்று சொல்லி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அப்படிச் சொல்லியும் அவர்கள் சாட்சி ஒவ்வாமற்போயிற்ற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குமாரன் தம்மைக்குறித்து எழுதியிருக்கிறபடியே போகிறார்; ஆகிலும், எந்த மனுஷனால் மனுஷகுமாரன் காட்டிக்கொடுக்கப்படுகிறாரோ, அந்த மனுஷனுக்கு ஐயோ! அந்த மனுஷன் பிறவாதிருந்தானானால் அவனுக்கு நலமாயிருக்கும்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னுஷகுமாரன் தம்மைக்குறித்து எழுதியிருக்கிறபடியே போகிறார்; ஆகிலும், எந்த மனுஷனால் மனுஷகுமாரன் காட்டிக்கொடுக்கப்படுகிறாரோ, அந்த மனுஷனுக்கு ஐயோ! அந்த மனுஷன் பிறவாதிருந்தானானால் அவனுக்கு நலமாயிருக்கும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ப்பொழுது பிரதான ஆசாரியன் எழுந்து நடுவே நின்று, இயேசுவை நோக்கி: இவர்கள் உனக்கு விரோதமாய்ச் சொல்லுகிறதைக்குறித்து நீ ஒன்றும் சொல்லுகிறதில்லையா என்று கேட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அப்பொழுது பிரதான ஆசாரியன் எழுந்து நடுவே நின்று, இயேசுவை நோக்கி: இவர்கள் உனக்கு விரோதமாய்ச் சொல்லுகிறதைக்குறித்து நீ ஒன்றும் சொல்லுகிறதில்லையா என்று கேட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ோஜனம் பண்ணுகையில், இயேசு அப்பத்தை எடுத்து ஆசீர்வதித்து, அதைப்பிட்டு, அவர்களுக்குக் கொடுத்து: நீங்கள் வாங்கிப் புசியுங்கள், இது என்னுடைய சரீரமாயிருக்கிறது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் போஜனம் பண்ணுகையில், இயேசு அப்பத்தை எடுத்து ஆசீர்வதித்து, அதைப்பிட்டு, அவர்களுக்குக் கொடுத்து: நீங்கள் வாங்கிப் புசியுங்கள், இது என்னுடைய சரீரமாயிருக்கிற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ெத்தானியாவில் குஷ்டரோகியாயிருந்த சீமோன் வீட்டிலே போஜனபந்தியிருக்கையில், ஒரு ஸ்திரீ விலையேறப்பெற்ற நளதம் என்னும் உத்தம தைலமுள்ள வெள்ளைக்கல்பரணியைக் கொண்டுவந்து, அதை உடைத்து, அந்தத் தைலத்தை அவர் சிரசின்மேல் ஊற்றின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வரோ ஒரு உத்தரவும் சொல்லாமல் பேசாதிருந்தார். மறுபடியும் பிரதான ஆசாரியன் அவரை நோக்கி: நீ ஸ்தோத்திரிக்கப்பட்ட தேவனுடைய குமாரனாகிய கிறிஸ்துதானா? என்று கேட்ட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வரோ ஒரு உத்தரவும் சொல்லாமல் பேசாதிருந்தார். மறுபடியும் பிரதான ஆசாரியன் அவரை நோக்கி: நீ ஸ்தோத்திரிக்கப்பட்ட தேவனுடைய குமாரனாகிய கிறிஸ்துதானா? என்று கேட்ட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பு, பாத்திரத்தையும் எடுத்து ஸ்தோத்திரம்பண்ணி, அதை அவர்களுக்குக் கொடுத்தார். அவர்கள் எல்லாரும் அதிலே பானம்பண்ணின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அதற்கு இயேசு: நான் அவர்தான்; மனுஷகுமாரன் சர்வ வல்லவரின் வலது பாரிசத்தில் வீற்றிருப்பதையும், வானத்தின் மேகங்கள்மேல் வருவதையும் நீங்கள் காண்பீர்கள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அதற்கு இயேசு: நான் அவர்தான்; மனுஷகுமாரன் சர்வ வல்லவரின் வலது பாரிசத்தில் வீற்றிருப்பதையும், வானத்தின் மேகங்கள்மேல் வருவதையும் நீங்கள் காண்பீர்கள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அவர் அவர்களை நோக்கி: இது அநேகருக்காகச் சிந்தப்படுகிற புது உடன்படிக்கைக்குரிய என்னுடைய இரத்தமாயிருக்கிற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பிரதான ஆசாரியன் இதைக்கேட்டவுடனே, தன் வஸ்திரங்களைக் கிழித்துக்கொண்டு: இனிச் சாட்சிகள் நமக்கு வேண்டியதென்ன?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தேவதூஷணத்தைக் கேட்டீர்களே. உங்களுக்கு என்னமாய்த் தோன்றுகிறது என்றான். அதற்கு அவர்களெல்லாரும்: இவன் மரணத்துக்குப் பாத்திரனாயிருக்கிறான் என்று தீர்மானம்பண்ணி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ப்பொழுது சிலர் அவர்மேல் துப்பவும், அவருடைய முகத்தை மூடவும், அவரைக் குட்டவும், ஞானதிருஷ்டியினாலே பார்த்துச் சொல் என்று சொல்லவும் தொடங்கினார்கள்; வேலைக்காரரும் அவரைக் கன்னத்தில் அறைந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அப்பொழுது சிலர் அவர்மேல் துப்பவும், அவருடைய முகத்தை மூடவும், அவரைக் குட்டவும், ஞானதிருஷ்டியினாலே பார்த்துச் சொல் என்று சொல்லவும் தொடங்கினார்கள்; வேலைக்காரரும் அவரைக் கன்னத்தில் அறைந்த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ெத்தானியாவில் குஷ்டரோகியாயிருந்த சீமோன் வீட்டிலே போஜனபந்தியிருக்கையில், ஒரு ஸ்திரீ விலையேறப்பெற்ற நளதம் என்னும் உத்தம தைலமுள்ள வெள்ளைக்கல்பரணியைக் கொண்டுவந்து, அதை உடைத்து, அந்தத் தைலத்தை அவர் சிரசின்மேல் ஊற்றினா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அத்தருணத்திலே பேதுரு கீழே அரமனை முற்றத்திலிருக்கையில், பிரதான ஆசாரியனுடைய வேலைக்காரிகளில் ஒருத்தி வந்த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குளிர்காய்ந்து கொண்டிருக்கிற பேதுருவைக்கண்டு, அவனை உற்றுப்பார்த்து: நீயும் நசரேயனாகிய இயேசுவோடே இருந்தாய் என்ற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அதற்கு அவன்: நான் அறியேன்; நீ சொல்லுகிறது எனக்குத் தெரியாது என்று மறுதலித்து, வெளியே வாசல் மண்டபத்துக்குப் போனான்; அப்பொழுது சேவல் கூவிற்ற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அதற்கு அவன்: நான் அறியேன்; நீ சொல்லுகிறது எனக்குத் தெரியாது என்று மறுதலித்து, வெளியே வாசல் மண்டபத்துக்குப் போனான்; அப்பொழுது சேவல் கூவிற்ற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வேலைக்காரி அவனை மறுபடியும் கண்டு: இவன் அவர்களில் ஒருவன் என்று அருகே நின்றவர்களுக்குச் சொன்னா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அவன் மறுபடியும் மறுதலித்தான். சற்றுநேரத்துக்குப்பின்பு மறுபடியும் அருகே நின்றவர்கள் பேதுருவைப்பார்த்து: மெய்யாகவே நீ அவர்களில் ஒருவன், நீ கலிலேயன், உன் பேச்சு அதற்கு ஒத்திருக்கிறது எ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அவன் மறுபடியும் மறுதலித்தான். சற்றுநேரத்துக்குப்பின்பு மறுபடியும் அருகே நின்றவர்கள் பேதுருவைப்பார்த்து: மெய்யாகவே நீ அவர்களில் ஒருவன், நீ கலிலேயன், உன் பேச்சு அதற்கு ஒத்திருக்கிறது என்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அதற்கு அவன்: நீங்கள் சொல்லுகிற மனுஷனை அறியேன் என்று சொல்லி, சபிக்கவும் சத்தியம்பண்ணவும் தொடங்கி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உடனே சேவல் இரண்டாந்தரம் கூவிற்று. சேவல் இரண்டுதரங் கூவுகிறதற்குமுன்னே நீ என்னை மூன்று தரம் மறுதலிப்பாய் என்று இயேசு தனக்குச் சொன்ன வார்த்தையைப் பேதுரு நினைவு கூர்ந்து, மிகவும் அழுத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உடனே சேவல் இரண்டாந்தரம் கூவிற்று. சேவல் இரண்டுதரங் கூவுகிறதற்குமுன்னே நீ என்னை மூன்று தரம் மறுதலிப்பாய் என்று இயேசு தனக்குச் சொன்ன வார்த்தையைப் பேதுரு நினைவு கூர்ந்து, மிகவும் அழு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ிலர் தங்களுக்குள்ளே விசனமடைந்து: இந்தத் தைலத்தை இப்படி வீணாய்ச் செலவழிப்பானேன்?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தேவனுடைய ராஜ்யத்தில் நவமான ரசத்தைப் பானம்பண்ணும் நாள்வரைக்கும் திராட்சப்பழரசத்தை இனி நான் பானம்பண்ணுவ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தேவனுடைய ராஜ்யத்தில் நவமான ரசத்தைப் பானம்பண்ணும் நாள்வரைக்கும் திராட்சப்பழரசத்தை இனி நான் பானம்பண்ணுவதில்லையெ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ஸ்தோத்திரப்பாட்டைப் பாடின பின்பு, ஒலிவமலைக்குப் புறப்பட்டுப் போன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இயேசு அவர்களை நோக்கி: மேய்ப்பனை வெட்டுவேன், ஆடுகள் சிதறடிக்கப்படும் என்று எழுதியிருக்கிறபடி, இந்த இராத்திரியிலே நீங்கள் எல்லாரும் என்னிமித்தம் இடறலடைவீ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இயேசு அவர்களை நோக்கி: மேய்ப்பனை வெட்டுவேன், ஆடுகள் சிதறடிக்கப்படும் என்று எழுதியிருக்கிறபடி, இந்த இராத்திரியிலே நீங்கள் எல்லாரும் என்னிமித்தம் இடறலடைவீ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கிலும் நான் உயிர்த்தெழுந்த பின்பு, உங்களுக்கு முன்னே கலிலேயாவுக்குப் போவேன் என்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ப் பேதுரு: உமதுநிமித்தம் எல்லாரும் இடறலடைந்தாலும், நான் இடறலடையேன் என்ற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அவனை நோக்கி: இன்றைக்கு, இந்த இராத்திரியிலே, சேவல் இரண்டுதரம் கூவுகிறதற்கு முன்னே, நீ மூன்று தரம் என்னை மறுதலிப்பாய் என்று மெய்யாகவே உனக்குச் சொல்லுகிறேன் என்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அவனை நோக்கி: இன்றைக்கு, இந்த இராத்திரியிலே, சேவல் இரண்டுதரம் கூவுகிறதற்கு முன்னே, நீ மூன்று தரம் என்னை மறுதலிப்பாய் என்று மெய்யாகவே உனக்குச் சொல்லுகிறேன் என்றார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நான் உம்மோடே மரிக்கவேண்டியதாயிருந்தாலும், உம்மை மறுதலிக்கமாட்டேன் என்று உறுதியாய்ச் சொன்னான்; எல்லாரும் அப்படியே சொன்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ை முந்நூறு பணத்திற்கு அதிகமான கிரயத்துக்கு விற்று தரித்திரருக்குக் கொடுக்கலாமே என்று சொல்லி, அவளைக்குறித்து முறுமுறுத்த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நான் உம்மோடே மரிக்கவேண்டியதாயிருந்தாலும், உம்மை மறுதலிக்கமாட்டேன் என்று உறுதியாய்ச் சொன்னான்; எல்லாரும் அப்படியே சொன்ன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கெத்சமனே என்னப்பட்ட இடத்திற்கு வந்தார்கள். அப்பொழுது அவர் தம்முடைய சீஷர்களை நோக்கி: நான் ஜெபம்பண்ணுமளவும் இங்கே உட்கார்ந்திருங்கள் என்று சொல்லி;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கெத்சமனே என்னப்பட்ட இடத்திற்கு வந்தார்கள். அப்பொழுது அவர் தம்முடைய சீஷர்களை நோக்கி: நான் ஜெபம்பண்ணுமளவும் இங்கே உட்கார்ந்திருங்கள் என்று சொல்லி;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ேதுருவையும் யாக்கோபையும் யோவானையும் தம்மோடே கூட்டிக்கொண்டுபோய், திகிலடையவும், மிகவும் வியாகுலப்படவும் தொடங்கினா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, அவர்: என் ஆத்துமா மரணத்துக்கேதுவான துக்கங்கொண்டிருக்கிறது. நீங்கள் இங்கே தங்கி, விழித்திருங்கள் என்று சொல்லி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ற்று அப்புறம்போய், தரையிலே விழுந்து, அந்த வேளை தம்மைவிட்டு நீங்கிப்போகக்கூடுமானால் அது நீங்கவேண்டுமென்று வேண்டிக்கொண்டு: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ற்று அப்புறம்போய், தரையிலே விழுந்து, அந்த வேளை தம்மைவிட்டு நீங்கிப்போகக்கூடுமானால் அது நீங்கவேண்டுமென்று வேண்டிக்கொண்டு: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ா பிதாவே, எல்லாம் உம்மாலே கூடும்; இந்தப் பாத்திரத்தை என்னிலிருந்து எடுத்துப்போடும், ஆகிலும் என் சித்தத்தின்படியல்ல, உம்முடைய சித்தத்தின்படியே ஆகக்கடவது என்றார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ா பிதாவே, எல்லாம் உம்மாலே கூடும்; இந்தப் பாத்திரத்தை என்னிலிருந்து எடுத்துப்போடும், ஆகிலும் என் சித்தத்தின்படியல்ல, உம்முடைய சித்தத்தின்படியே ஆகக்கடவது என்றா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பு, அவர் வந்து, அவர்கள் நித்திரைபண்ணுகிறதைக்கண்டு, பேதுருவை நோக்கி: சீமோனே, நித்திரை பண்ணுகிறாயா? ஒரு மணி நேரம் நீ விழித்திருக்கக்கூடாத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ை முந்நூறு பணத்திற்கு அதிகமான கிரயத்துக்கு விற்று தரித்திரருக்குக் கொடுக்கலாமே என்று சொல்லி, அவளைக்குறித்து முறுமுறுத்தார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சோதனைக்குட்படாதபடிக்கு விழித்திருந்து ஜெபம்பண்ணுங்கள்; ஆவி உற்சாகமுள்ளதுதான், மாம்சமோ பலவீனமுள்ளது என்றார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 மறுபடியும் போய், அந்த வார்த்தைகளையே சொல்லி ஜெபம்பண்ணினார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 திரும்ப வந்தபோது, அவர்கள் மறுபடியும் நித்திரைபண்ணுகிறதைக் கண்டார்; அவர்களுடைய கண்கள் மிகுந்த நித்திரைமயக்கம் அடைந்திருந்தபடியால், தாங்கள் மறுமொழியாக அவருக்குச் சொல்வது இன்னதென்று அறியாதிருந்தார்கள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வர் திரும்ப வந்தபோது, அவர்கள் மறுபடியும் நித்திரைபண்ணுகிறதைக் கண்டார்; அவர்களுடைய கண்கள் மிகுந்த நித்திரைமயக்கம் அடைந்திருந்தபடியால், தாங்கள் மறுமொழியாக அவருக்குச் சொல்வது இன்னதென்று அறியாதிருந்தார்கள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மூன்றாந்தரம் வந்து: இனி நித்திரைபண்ணி இளைப்பாறுங்கள்; போதும், வேளை வந்தது, இதோ, மனுஷகுமாரன் பாவிகளுடைய கைகளில் ஒப்புக்கொடுக்கப்படுகிறார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ர் மூன்றாந்தரம் வந்து: இனி நித்திரைபண்ணி இளைப்பாறுங்கள்; போதும், வேளை வந்தது, இதோ, மனுஷகுமாரன் பாவிகளுடைய கைகளில் ஒப்புக்கொடுக்கப்படுகிறார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னைக் காட்டிக்கொடுக்கிறவன், இதோ, வந்துவிட்டான், எழுந்திருங்கள் போவோம் என்றார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, அவர் இப்படிப் பேசுகையில் பன்னிருவரில் ஒருவனாகிய யூதாஸ் வந்தான்; அவனோடே கூடப் பிரதான ஆசாரியரும் வேதபாரகரும் மூப்பரும் அனுப்பின திரளான ஜனங்கள், பட்டயங்களையும், தடிகளையும் பிடித்துக்கொண்டு வந்த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டனே, அவர் இப்படிப் பேசுகையில் பன்னிருவரில் ஒருவனாகிய யூதாஸ் வந்தான்; அவனோடே கூடப் பிரதான ஆசாரியரும் வேதபாரகரும் மூப்பரும் அனுப்பின திரளான ஜனங்கள், பட்டயங்களையும், தடிகளையும் பிடித்துக்கொண்டு வந்தார்க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ைக் காட்டிக்கொடுக்கிறவன்: நான் எவனை முத்தஞ்செய்வேனோ அவன்தான், அவனைப் பிடித்துப் பத்திரமாய்க் கொண்டுபோங்கள் என்று அவர்களுக்குக் குறிப்புச் சொல்லியிருந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ीशु ने कहा; उसे छोड़ दो; उसे क्यों सताते हो? उस ने तो मेरे साथ भलाई क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और वह आया, और तुरन्त उसके पास जाकर कहा; हे रब्बी और उस को बहुत चूम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तब उन्होंने उस पर हाथ डालकर उसे पकड़ ल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उन में से जो पास खड़े थे, एक ने तलवार खींच कर महायाजक के दास पर चलाई, और उसका कान उड़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यीशु ने उन से कहा; क्या तुम डाकू जानकर मेरे पकड़ने के लिये तलवारें और लाठियां लेकर निकल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मैं तो हर दिन मन्दिर में तुम्हारे साथ रहकर उपदेश दिया करता था, और तब तुम ने मुझे न पकड़ा: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इसलिये हुआ है कि पवित्र शास्त्र की बातें पूरी हो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इस पर सब चेले उसे छोड़कर भाग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ंगाल तुम्हारे साथ सदा रहते हैं: और तुम जब चाहो तब उन से भलाई कर सकते हो; पर मैं तुम्हारे साथ सद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रह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जो कुछ वह कर सकी, उस ने किया; उस ने मेरे गाड़े जाने की तैयारी में पहिले से मेरी देह पर इत्र म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मैं तुम से सच कहता हूं, कि सारे जगत में जहां कहीं सुसमाचार प्रचार किया जाएगा, वहां उसके इस काम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र्चा भी उसके स्मरण में की जाए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यहूदा इसकिरयोती जो बारह में से एक था, महायाजकों के पास गया, कि उसे उन के हाथ पकड़व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वे यह सुनकर आनन्दित हुए, और उस को रूपये देना स्वीकार किया, और यह अवसर ढूंढ़ने लगा कि उसे कि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कार पकड़वा द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दो दिन के बाद फसह और अखमीरी रोटी का पर्व्व होनेवाला था: और महायाजक और शास्त्री इस बात की खोज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और एक जवान अपनी नंगी देह पर चादर ओढ़े हुए उसके पीछे हो लिया; और लोगों ने उसे पकड़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अखमीरी रोटी के पर्व्व के पहिले दिन, जिस में वे फसह का बलिदान करते थे, उसके चेलों ने उस से पूछ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कहां चाहता है, कि हम जाकर तेरे लिये फसह खाने की तैयारी करे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पर वह चादर छोड़कर नंगा भाग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उस ने अपने चेलों में से दो को यह कहकर भेजा, कि नगर में जाओ, और एक मनुष्य जल का घड़ा उठाए,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ें मिलेगा, उसके पीछे हो ल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फिर वे यीशु को महायाजक के पास ले गए; और सब महायाजक और पुरिनए और शास्त्री उसके यहां इकट्ठे हो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वह जिस घर में जाए उस घर के स्वामी से कहना; गुरू कहता है, कि मेरी पाहुनशाला जिस में मैं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ेलों के साथ फसह खाऊं कहां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पतरस दूर ही दूर से उसके पीछे पीछे महायाजक के आंगन के भीतर तक गया, और प्यादों के साथ बैठ कर आ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े कि उसे क्योंकर छल से पकड़ कर मार डाल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ाप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वह तुम्हें एक सजी सजाई, और तैयार की हुई बड़ी अटारी दिखा देगा, वहां हमारे लिये तैयारी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महायाजक और सारी महासभा यीशु के मार डालने के लिये उसके विरोध में गवाही की खोज में थे, पर न मि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ो चेले निकलकर नगर में आये और जैसा उस ने उन से कहा था, वैसा ही पाया, और फसह तैयार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क्योंकि बहुतेरे उसके विरोध में झूठी गवाही दे रहे थे, पर उन की गवाही एक सी न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ब सांझ हुई, तो वह बारहों के साथ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तब कितनों ने उठकर उस पर यह झूठी गवाही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जब वे बैठे भोजन कर रहे थे, तो यीशु ने कहा; मैं तुम से सच कहता हूं, कि तुम में से एक, जो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थ भोजन कर रहा है, मुझे पकड़व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कि हम ने इसे यह कहते सुना है कि मैं इस हाथ के बनाए हुए मन्दिर को ढ़ा दूंगा, और तीन दिन में दूस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परन्तु कहते थे, कि पर्व्व के दिन नहीं, कहीं ऐसा न हो कि लोगों में बलवा मच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ाऊंगा, जो हाथ से न बन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न पर उदासी छा गई और वे एक एक करके उस से कहने लगे; क्या वह मैं ह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ने उन से कहा, वह बारहों में से एक है, जो मेरे साथ थाली में हाथ डाल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इस पर भी उन की गवाही एक सी न निक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क्योंकि मनुष्य का पुत्र तो, जैसा उसके विषय में लिखा है, जाता ही है; परन्तु उस मनुष्य पर हाय जि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्वारा मनुष्य का पुत्र पकड़वाया जाता है! यदि उस मनुष्य का जन्म ही न होता, तो उसके लिये भला होत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तब महायाजक ने बीच में खड़े होकर यीशु से पूछा; कि तू कोई उत्तर नहीं देता? ये लोग तेरे विरोध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ा गवाही देत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जब वे खा ही रहे थे तो उस ने रोटी ली, और आशीष मांगकर तोड़ी, और उन्हें दी, और कहा, लो, यह मे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ह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ब वह बैतनिय्याह में शमौन कोढ़ी के घर भोजन करने बैठा हुआ था तब एक स्त्री संगमरमर के पात्र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परन्तु वह मौन साधे रहा, और कुछ उत्तर न दिया: महायाजक ने उस से फिर पूछा, क्या तू उस पर म धन्य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मसीह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फिर उस ने कटोरा लेकर धन्यवाद किया, और उन्हें दिया; और उन सब ने उस में से पी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यीशु ने कहा; हां मैं हूं: और तुम मनुष्य के पुत्र को सर्वशक्तिमान की दाहिनी और बैठे, और आकाश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दलों के साथ आते देख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और उस ने उन से कहा, यह वाचा का मेरा वह लोहू है, जो बहुतों के लिये बहा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तब महायाजक ने अपने वस्त्र फाड़कर कहा; अब हमें गवाहों का और क्या प्रयोजन ह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4. तुम ने यह निन्दा सुनी: तुम्हारी क्या राय है? उन सब ने कहा, वह वध के योग्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5. तब कोई तो उस पर थूकने, और कोई उसका मुंह ढांपने और उसे घूसे मारने, और उस से कहने लगे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विष्यद्वाणी कर: और प्यादों ने उसे लेकर थप्पड़ मा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टामांसी का बहुमूल्य शुद्ध इत्र लेकर आई; और पात्र तोड़ कर इत्र को उसके सिर पर उण्डे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6. जब पतरस नीचे आंगन में था, तो महायाजक की लौंडियों में से एक वहां आ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7. और पतरस को आग तापते देखकर उस पर टकटकी लगाकर देखा और कहने लगी, तू भी तो उस नासरी यीशु के साथ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8. वह मुकर गया, और कहा, कि मैं तो नहीं जानता और नहीं समझता कि तू क्या कह रही है: फिर वह बाहर डेवढ़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गया; और मुर्गे ने बांग द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9. वह लौंडी उसे देखकर उन से जो पास खड़े थे, फिर कहने लगी, कि वह उन में से एक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0. परन्तु वह फिर मुकर गया और थोड़ी देर बाद उन्होंने जो पास खड़े थे फिर पतरस से कहा; निश्चय तू उ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से एक है; क्योंकि तू गलीली भ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1. तब वह धिक्कारने देने और शपथ खाने लगा, कि मैं उस मनुष्य को, जिस की तुम चर्चा करते हो, नहीं जान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2. तब तुरन्त दूसरी बार मुर्ग ने बांग दी: पतरस को वह बात जो यीशु ने उस से कही थी स्मरण आई, कि मुर्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दो बार बांग देने से पहिले तू तीन बार मेरा इन्कार करेगा: वह इस बात को सोचकर रोने ल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न्तु कोई कोई अपने मन में रिसयाकर कहने लगे, इस इत्र को क्यों सत्यनाश किया ग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मैं तुम से सच कहता हूं, कि दाख का रस उस दिन तक फिर कभी न पीऊंगा, जब तक परमेश्वर के राज्य में न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पीऊ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फिर वे भजन गाकर बाहर जैतून के पहाड़ पर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तब यीशु ने उन से कहा; तुम सब ठोकर खाओगे, क्योंकि लिखा है, कि मैं रखवाले को मारूंगा, और भेड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ित्तर बित्तर हो जाए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परन्तु मैं अपने जी उठने के बाद तुम से पहिले गलील को ज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पतरस ने उस से कहा; यदि सब ठोकर खाएं तो खांए, पर मैं ठोकर नहीं ख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यीशु ने उस से कहा; मैं तुझ से सच कहता हूं, कि आज ही इसी रात को मुर्गे के दो बार बांग देने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हिले, तू तीन बार मुझ से मुकर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पर उस ने और भी जोर देकर कहा, यदि मुझे तेरे साथ मरना भी पड़े तौभी तेरा इन्कार कभी न करूंगा: इ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यह इत्र तो तीन सौ दीनार से अधिक मूल्य में बेचकर कंगालों को बांटा जा सकता था, ओर वे उस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कार और सब ने भी क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फिर वे गतसमने नाम एक जगह में आए, और उस ने अपने चेलों से कहा, यहां बैठे रहो, जब तक मैं प्रार्थ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वह पतरस और याकूब और यूहन्ना को अपने साथ ले गया: और बहुत ही अधीर, और व्याकुल हो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और उन से कहा; मेरा मन बहुत उदास है, यहां तक कि मैं मरने पर हूं: तुम यहां ठहरो, और जागत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और वह थोड़ा आगे बढ़ा, और भूमि पर गिरकर प्रार्थना करने लगा, कि यदि हो सके तो यह घड़ी मुझ पर से ट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और कहा, हे अब्बा, हे पिता, तुझ से सब कुछ हो सकता है; इस कटोरे को मेरे पास से हटा ले: तौभी जैस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चाहता हूं वैसा नहीं, पर जो तू चाहता है वह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फिर वह आया, और उन्हें सोते पाकर पतरस से कहा; हे शमौन तू सो रहा है? क्या तू एक घड़ी भी न जाग सक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िड़कने ल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जागते और प्रार्थना करते रहो कि तुम परीक्षा में न पड़ो: आत्मा तो तैयार है, पर शरीर दुर्बल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वह फिर चला गया, और वही बात कहकर प्रार्थना क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और फिर आकर उन्हें सोते पाया, क्योंकि उन की आंखे नींद से भरी थीं; और नहीं जानते थे कि उसे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त्तर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फिर तीसरी बार आकर उन से कहा; अब सोते रहो और विश्राम करो, बस, घड़ी आ पहुंची; देखो मनुष्य का पु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पियों के हाथ पकड़वाया ज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उठो, चलें: देखो, मेरा पकड़वाने वाला निकट आ पहुंच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वह यह कह ही रहा था, कि यहूदा जो बारहों में से था, अपने साथ महायाजकों और शास्त्रियों और पुरन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ओर से एक बड़ी भीड़ तलवारें और लाठियां लिए हुए तुरन्त आ पहुंच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और उसके पकड़ने वाले ने उन्हें यह पता दिया था, कि जिस को मैं चूमूं वही है, उसे पकड़ कर यतन से 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2026-09-05T22:11:12Z</dcterms:created>
  <dcterms:modified xsi:type="dcterms:W3CDTF">2026-09-05T22:11:12Z</dcterms:modified>
  <dc:title>मरकुस : 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