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832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ிறிஸ்தவ ஜீவியம் செள பாக்கிய ஜீவியம்
கிறிஸ்துவின் மக்கட்கோர் ஆனந்த ஜீவியம்
கஷ்டங்கள் வந்தாலும் நஷ்டங்கள் வந்தாலும்
கிறிஸ்தேசு நாயகன் கூட்டாளி அல்லவோ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ூலோக இன்பங்கள் மாறிப்போய்விடுமே
லோகத்தாரெல்லாரும் கைவிடுவாரல்லோ
உற்றார் உறவினர் தள்ளி வெறுத்தாலும்
யோசேப்பின் தெய்வமென் கூட்டாளி அல்லவோ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நம்பும் சகோதரர் வம்பு செய்திடுவார்
அப்பம் புசித்திட்டோர் குதிங் காலைத் தூக்கிடுவார்
ஆறாத்துயரிலும் மாறாக் கண்ணீரிலும்
ஆற்றிடும் தெய்வமென் கூட்டாளி அல்லவோ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இயேசு என் நல் மேய்ப்பர், இயேசு என் சினேகிதர்
நித்யமாய் ராஜா என் கூட்டாளி அல்லவோ
என்னே இப்பாரங்கள் ன்னே இக்கிலேசங்கள்
கிறிஸ்தேசு இராஜா என் கூட்டாளி அல்லவோ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எக்காள நாதம் நான் கேட்டிடும் வேளையை
கஷ்டங்கள் யாவுமே நீங்கிடும் நேரமே
என்று நீர் வருவீர் எப்போ நீர் வருவீர்
என் கண்ணீர் துடைக்க என் நேசக் கூட்டாளிய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2026-07-31T21:07:35Z</dcterms:created>
  <dcterms:modified xsi:type="dcterms:W3CDTF">2026-07-31T21:07:35Z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