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0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த் துடிக்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வெல்லாம் பேச்ச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ே உம்மைப் பற்றித் தானே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க் கடல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்வின்றி மூழ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 மகிழ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ோனாய் வாழணு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ியாக படர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ிமீது தவழ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ே என் இயேசு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ழலைக் குழந்தை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ப் பரு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ோடி வந்த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க மா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ை மற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ா உம் நிழல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பரவ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டா பேரி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ோக்கியம் அதி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ணை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ஏங்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ா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மே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ுகச் சாயல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மாற்ற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ெல்லாம் பகலெல்லாம் இத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2026-09-09T17:10:12Z</dcterms:created>
  <dcterms:modified xsi:type="dcterms:W3CDTF">2026-09-09T17:10:12Z</dcterms:modified>
  <dc:title>துதிப் பாடல்கள் : 784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