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பெருமூச்சினால் இளைத்துப்போனேன்; இராமுழுவதும் என் கண்ணீரால் என் படுக்கையை மிகவும் ஈரமாக்கி, என் கட்டிலை நனைக்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யரத்தினால் என் கண்கள் குழிவிழுந்துபோயிற்று; என் சத்துருக்கள் அனைவர்நிமித்தமும் மங்கி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க்கிரமக்காரரே, நீங்கள் எல்லாரும் என்னைவிட்டு அகன்றுபோங்கள்; கர்த்தர் என் அழுகையின் சத்தத்தைக் கே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என் விண்ணப்பத்தைக் கேட்டார்; கர்த்தர் என் ஜெபத்தை ஏற்றுக்கொள்ளுவ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பகைஞர் எல்லாரும் வெட்கி மிகவும் கலங்கிப்போவார்கள்; அவர்கள் பின்னாகத் திரும்பிச் சடிதியிலே வெட்கப்படு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உம்முடைய கோபத்திலே என்னைக் கடிந்துகொள்ளாதேயும், உம்முடைய உக்கிரத்திலே என்னைத் தண்டியாதே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மேல் இரக்கமாயிரும் கர்த்தாவே, நான் பெலனற்றுப்போனேன்; என்னைக் குணமாக்கும் கர்த்தாவே, என் எலும்புகள் நடுங்க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மேல் இரக்கமாயிரும் கர்த்தாவே, நான் பெலனற்றுப்போனேன்; என்னைக் குணமாக்கும் கர்த்தாவே, என் எலும்புகள் நடுங்கு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ஆத்துமா மிகவும் வியாகுலப்படுகிறது; கர்த்தாவே, எதுவரைக்கும் இரங்காதிருப்பீ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ம்பும் கர்த்தாவே, என் ஆத்துமாவை விடுவியும்; உம்முடைய கிருபையினிமித்தம் என்னை இரட்சிய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ரணத்தில் உம்மை நினைவுகூர்வதில்லை. பாதாளத்தில் உம்மைத் துதிப்பவன் யார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ரணத்தில் உம்மை நினைவுகூர்வதில்லை. பாதாளத்தில் உம்மைத் துதிப்பவன் யார்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প্রভু, সারা রাত ধরে প্রার্থনা করে আমি নিজেকে ক্ষয করেছি| আমার চোখের জলে আমার বিছানা ভিজ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মার শত্রুরা আমাকে যা দুঃখ দিয়েছে তার দরুণ কেঁদে কেঁদে আমার চোখ দুর্বল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ন্দ লোকরা তোমরা চলে যাও| কেন? কারণ প্রভু আমার কান্না শুন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আমার বিনতি শুনেছেন| প্রভু আমার প্রার্থনা গ্রহণ করেছেন এবং আমায় উত্তর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ার সকল শত্রু হতাশ এবং নিরাশ হবে| হঠাত্‌ একটা কিছু ঘটবে এবং ঐসব শত্রুরা লজ্জায চল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্রভু, ক্রুদ্ধ অবস্থায় আমাকে সংশোধন করবেন না| মহাক্রোধে আমাকে শাস্তি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, আমার প্রতি সদয় হোন, আমি দুর্বল এবং অসুস্থ| আমায় সুস্থ করে দিন কারণ আমার হাড়গুলো নড়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আমার সারা দেহ টল্মল্ করছে| প্রভু সুস্থ হতে আমার আর কতদিন লাগ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ফিরে আসুন এবং আবার আমাকে শক্তিশালী এবং সবল করে দিন| আপনার দয়াগুনে আমাকে পরিত্রাণ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ৃত লোকরা তাদের কবরে আপনাকে স্মরণ করে না| মানুষ মৃত্যুর মুখে এসেও আপনার প্রশংসা করে না| তাই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স্থ করে দি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2026-08-01T17:05:10Z</dcterms:created>
  <dcterms:modified xsi:type="dcterms:W3CDTF">2026-08-01T17:05:10Z</dcterms:modified>
  <dc:title>சங்கீதம்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