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்தோலை ஞாயிற்றில் நம் குருபாதம் பணி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ி அருள் பெற்று நாமும் த்ரியேகரைப் போ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டுவோம் இயேசுவின் தா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லே தாவீதின் மைந்தனுக்கு ஓசன்ன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ும் பின்னும் சாலேம் நகர் சின்னபாலர் பா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ுபோல இன்றும் நாமும் அன்பாய்த் துதி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 மறி மீதில் ஏறி, அன்பர் பவனி போ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என் அகத்தில் அவர் என்றும் அரசாள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தைப் போக்கவும் இப்பாவியைக் கைதூக்க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ுள்ள ஏசையாப் பவனியாகப் போகிற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2026-09-05T22:57:34Z</dcterms:created>
  <dcterms:modified xsi:type="dcterms:W3CDTF">2026-09-05T22:57:34Z</dcterms:modified>
  <dc:title>துதிப் பாடல்கள் : 992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