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presProps" Target="presProps.xml"/>
  <Relationship Id="rId15" Type="http://schemas.openxmlformats.org/officeDocument/2006/relationships/viewProps" Target="viewProps.xml"/>
  <Relationship Id="rId1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ருத்தோலை ஞாயிற்றில் நம் குருபாதம் பணி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ூடி அருள் பெற்று நாமும் த்ரியேகரைப் போற்ற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ஓசன்னா பாடுவோம் இயேசுவின் தாச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தத்திலே தாவீதின் மைந்தனுக்கு ஓசன்னா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ன்னும் பின்னும் சாலேம் நகர் சின்னபாலர் பாடின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றுபோல இன்றும் நாமும் அன்பாய்த் துதி பா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ன்ன மறி மீதில் ஏறி, அன்பர் பவனி போன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னும் என் அகத்தில் அவர் என்றும் அரசாள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மதைப் போக்கவும் இப்பாவியைக் கைதூக்கவு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சமுள்ள ஏசையாப் பவனியாகப் போகிறார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2026-07-09T08:54:06Z</dcterms:created>
  <dcterms:modified xsi:type="dcterms:W3CDTF">2026-07-09T08:54:06Z</dcterms:modified>
  <dc:title>துதிப் பாடல்கள் : 992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