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35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னவா மீட்க வந்த ஜோதியே
எனக்காய் மரித்த நாயகா
இயேசுவே எந்தன் ஆத்ம நேசரே
என் உள்ளம் தங்கிடும் ஜீவனே
மன்னவா மீட்க வந்த ஜோதி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ுல்லுள்ள இடங்களில் என்னையும் நடத்தி
அமர்ந்த தண்ணீரண்டை கொண்டு செல்லுமே
செல்லும் தேவா செல்லும் தேவ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ரண இருளின் பள்ளத்தாக்கிலே
நடந்தாலுமே நான் பயப்படேனே
தேற்றும் தேவா என்னை தேற்றும் தேவா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ந்தன் வீட்டில் நான் களிப்புடனே
நித்திய காலம் எல்லாம் ஜீவித்திருக்க
சேரும் தேவா சேரும் தேவ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2026-07-30T13:14:33Z</dcterms:created>
  <dcterms:modified xsi:type="dcterms:W3CDTF">2026-07-30T13:14:33Z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