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koning hands at the gateway tonight, 
Faces a-shining with radiant light; 
Eyes looking down from yon heavenly home,  
Beautiful hands, they are beckoning  C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hands, beckoning hands, 
Calling the dear ones to heavenly lands ; 
Beautiful hands, beckoning hands, 
Beautiful, beautiful beckoning hands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ckoning hands of a mother, whose love
Sacrificed life its devotion to prove; 
Hands of a father, to memory dear, 
Beckon up higherthe waiting ones 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ckoning hands of a little one, see ! 
Baby- voice calling, O mother, for thee ;  
Rosy-cheeked darling, the light of the home,
Taken so early, is beckoning  C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ckoning hands of a husband, a wife, 
Watching and waiting the loved one of life ; 
Hands of a brother, a sister, a friend, 
Out from the gateway to-night they exten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rightest and best of that glorious throng,
Centre of all, and the theme of their song — 
Jesus, our Saviour, the pierced One, 
stands, 
Lovingly calling with beckoning hand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2026-09-08T11:02:31Z</dcterms:created>
  <dcterms:modified xsi:type="dcterms:W3CDTF">2026-09-08T11:02:31Z</dcterms:modified>
  <dc:title>Hymn : 1013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