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ியாளே என்ற சத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திகைப்பாய் அவள் கேட்ட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ட்சகர் தரிசனம் கண்டு முன்னோ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பூனி என்றழைத்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ந்திடவே சீஷர்க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ட்டின உள்ளறை தங்கி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ய்ச் சமாதானத்தின் வாக்குகள் கூ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சியா வாழ்த்தி செ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உயிர்த்தெழுந்தார் – இன்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லறை திறந்திரு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்செய்தி தரிசன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ற்றி கீர்த்தனம் பண்ண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ிருளில் கண்ணீர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லறை நோக்கியே சென்ற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க் காட்சியும் கண்டிட ஸ்திரீ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்சர்யம் அடைந்த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2026-07-25T11:41:43Z</dcterms:created>
  <dcterms:modified xsi:type="dcterms:W3CDTF">2026-07-25T11:41:43Z</dcterms:modified>
  <dc:title>துதிப் பாடல்கள் : 1012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