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யாளே என்ற ச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ிகைப்பாய் அவள் கேட்ட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கர் தரிசனம் கண்டு முன்னோ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பூனி என்றழை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ந்திடவே சீஷர்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ட்டின உள்ளறை தங்கி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ச் சமாதானத்தின் வாக்குகள் கூ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 வாழ்த்தி செ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யிர்த்தெழுந்தார் – இ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றை திறந்தி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ெய்தி தரிசன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ற்றி கீர்த்தனம் பண்ண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ருளில் கண்ணீர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றை நோக்கியே சென்ற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க் காட்சியும் கண்டிட ஸ்திரீ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்யம் அடைந்த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2026-09-08T19:32:22Z</dcterms:created>
  <dcterms:modified xsi:type="dcterms:W3CDTF">2026-09-08T19:32:22Z</dcterms:modified>
  <dc:title>துதிப் பாடல்கள் : 1012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