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த்திலே தூய்மையுண்டோ
இயேசு வருகிறார்
நொறுங்குண்ட நெஞ்சத்தையே
இயேசு அழைக்கிறார்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ருந்தி சுமக்கும் பாவம்
உன்னைக் கொடிய இருளில் சேர்க்கும்
செய்த பாவம் இனி போதும்
அவர் பாதம் வந்து சேரும் ( 2 ) --- நெஞ்சத்திலே
2. குருதி சிந்தும் நெஞ்சம்
உன்னைக் கூர்ந்து நோக்கும் கண்கள்
செய்த பாவம் இனி போதும்
அவர் பாதம் வந்து சேரும் ( 2 ) --- நெஞ்சத்திலே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2026-07-30T14:05:50Z</dcterms:created>
  <dcterms:modified xsi:type="dcterms:W3CDTF">2026-07-30T14:05:50Z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