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னை நடத்தும் பா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எட்டும் ஏணிபோல் விளங்கு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அழ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ழித்து உம்மையே நான் துத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யர்க் கல்லை உம் வீடாக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ன்பத்த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்வ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ண்டை, கர்த்தரே, நான் சேரட்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நடப்ப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ல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்வ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சன் யாக்கோபைப் போல் ராக்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ுக் கல்லின் மேல் தூங்கு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கன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இருப்ப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2026-09-15T19:15:28Z</dcterms:created>
  <dcterms:modified xsi:type="dcterms:W3CDTF">2026-09-15T19:15:28Z</dcterms:modified>
  <dc:title>துதிப் பாடல்கள் : 678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