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ீர் என்னை நடத்தும் பாதை எ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எட்டும் ஏணிபோல் விளங்குமா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் அழை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ண்டை, கர்த்தரே, நான் சேர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ிழித்து உம்மையே நான் துத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யர்க் கல்லை உம் வீடாக்க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ுன்பத்தால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ண்டை, கர்த்தரே, நான் சேர்வே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மண்டை, கர்த்தரே, நான் சேரட்ட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சுமந்து நடப்பின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வல்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ண்டை, கர்த்தரே, நான் சேர்வத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சன் யாக்கோபைப் போல் ராக்கால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க்கற்றுக் கல்லின் மேல் தூங்குகைய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தன் கனாவ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ண்டை, கர்த்தரே, இருப்பே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2026-07-31T14:00:20Z</dcterms:created>
  <dcterms:modified xsi:type="dcterms:W3CDTF">2026-07-31T14:00:20Z</dcterms:modified>
  <dc:title>துதிப் பாடல்கள் : 678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