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1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ு சந்தோஷம்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 தயவ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ுணம் விசுவாசம் சா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யடக்கமே நவகன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சுபாவம் பெற்றுக் கொள்வோம் – பரிசுத்த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 சிந்தை மர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தூய்மை அக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சிந்தையினால் ந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சமாதானம் கிடை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ஊற்றெம்மில் பொங்கிடுமே – பரிசுத்த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கனியோ தெய்வீகக் க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ர்த்தை நடத்தை அன்பு கற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நல் ஆவ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ுக்கொருவர் சப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ின் பிள்ளைகள் மாதிரி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ற்றுமை பண்புடன் நாம் திகழ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ள்ளாய் நாம் நட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ள்ளாய் நாம் பிழ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க்குரியோன் சாட்ச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ஜீவியமே – தூ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ாவி பொழியுதே பாத்திரம் 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ஜீவன் இயேசு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த்தின் மேல் நாம் பெலனடை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2026-09-15T18:05:37Z</dcterms:created>
  <dcterms:modified xsi:type="dcterms:W3CDTF">2026-09-15T18:05:37Z</dcterms:modified>
  <dc:title>துதிப் பாடல்கள் : 320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