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ச் சிங்காசனத்தைச் சூழ இருபத்துநான்கு சிங்காசனங்களிருந்தன; இருபத்துநான்கு மூப்பர்கள் வெண்வஸ்திரந்தரித்து, தங்கள் சிரசுகளில் பொன்முடி சூடி அந்தச் சிங்காசனங்களின்மேல் உட்கார்ந்திருக்கக்கண்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ச் சிங்காசனத்திலிருந்து மின்னல்களும் இடிமுழக்கங்களும் சத்தங்களும் புறப்பட்டன; தேவனுடைய ஏழு ஆவிகளாகிய ஏழு அக்கினி தீபங்கள் சிங்காசனத்திற்கு முன்பாக எரிந்துகொண்டிருந்தன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ச் சிங்காசனத்திலிருந்து மின்னல்களும் இடிமுழக்கங்களும் சத்தங்களும் புறப்பட்டன; தேவனுடைய ஏழு ஆவிகளாகிய ஏழு அக்கினி தீபங்கள் சிங்காசனத்திற்கு முன்பாக எரிந்துகொண்டிருந்த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ச் சிங்காசனத்திற்கு முன்பாகப் பளிங்குக்கொப்பான கண்ணாடிக்கடலிருந்தது; அந்தச் சிங்காசனத்தின் மத்தியிலும் அந்தச் சிங்காசனத்தைச் சுற்றிலும் நான்கு ஜீவன்களிருந்தன, அவைகள் முன்புறத்திலும் பின்புறத்திலும் கண்களால் நிறைந்திருந்த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ச் சிங்காசனத்திற்கு முன்பாகப் பளிங்குக்கொப்பான கண்ணாடிக்கடலிருந்தது; அந்தச் சிங்காசனத்தின் மத்தியிலும் அந்தச் சிங்காசனத்தைச் சுற்றிலும் நான்கு ஜீவன்களிருந்தன, அவைகள் முன்புறத்திலும் பின்புறத்திலும் கண்களால் நிறைந்திருந்தன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ம் ஜீவன் சிங்கத்திற்கொப்பாகவும், இரண்டாம் ஜீவன் காளைக்கொப்பாகவும், மூன்றாம் ஜீவன் மனுஷமுகம்போன்ற முகமுள்ளதாகவும், நான்காம் ஜீவன் பறக்கிற கழுகுக்கு ஒப்பாகவுமிருந்தன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ம் ஜீவன் சிங்கத்திற்கொப்பாகவும், இரண்டாம் ஜீவன் காளைக்கொப்பாகவும், மூன்றாம் ஜீவன் மனுஷமுகம்போன்ற முகமுள்ளதாகவும், நான்காம் ஜீவன் பறக்கிற கழுகுக்கு ஒப்பாகவுமிருந்த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நான்கு ஜீவன்களிலும் ஒவ்வொன்று அவ்வாறு சிறகுகளுள்ளவைகளும், சுற்றிலும் உள்ளேயும் கண்களால் நிறைந்தவைகளுமாயிருந்தன. அவைகள்: இருந்தவரும் இருக்கிறவரும் வருகிறவருமாகிய சர்வவல்லமையுள்ள தேவனாகிய கர்த்தர் பரிசுத்தர் பரிசுத்தர் பரிசுத்தர் என்று இரவும் பகலும் ஓய்வில்லாமல் சொல்லிக்கொண்டிருந்தன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நான்கு ஜீவன்களிலும் ஒவ்வொன்று அவ்வாறு சிறகுகளுள்ளவைகளும், சுற்றிலும் உள்ளேயும் கண்களால் நிறைந்தவைகளுமாயிருந்தன. அவைகள்: இருந்தவரும் இருக்கிறவரும் வருகிறவருமாகிய சர்வவல்லமையுள்ள தேவனாகிய கர்த்தர் பரிசுத்தர் பரிசுத்தர் பரிசுத்தர் என்று இரவும் பகலும் ஓய்வில்லாமல் சொல்லிக்கொண்டிருந்த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நான்கு ஜீவன்களிலும் ஒவ்வொன்று அவ்வாறு சிறகுகளுள்ளவைகளும், சுற்றிலும் உள்ளேயும் கண்களால் நிறைந்தவைகளுமாயிருந்தன. அவைகள்: இருந்தவரும் இருக்கிறவரும் வருகிறவருமாகிய சர்வவல்லமையுள்ள தேவனாகிய கர்த்தர் பரிசுத்தர் பரிசுத்தர் பரிசுத்தர் என்று இரவும் பகலும் ஓய்வில்லாமல் சொல்லிக்கொண்டிருந்த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இதோ, பரலோகத்தில் திறக்கப்பட்டிருந்த ஒரு வாசலைக் கண்டேன். முன்னே எக்காளசத்தம்போல என்னுடனே பேச நான் கேட்டிருந்த சத்தமானது: இங்கே ஏறிவா, இவைகளுக்குப்பின்பு சம்பவிக்கவேண்டியவைகளை உனக்குக் காண்பிப்பேன் என்று விளம்பின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சிங்காசனத்தின்மேல் வீற்றிருந்து, சதாகாலங்களிலும் உயிரோடிருக்கிறவருக்கு அந்த ஜீவன்கள், மகிமையையும் கனத்தையும் ஸ்தோத்திரத்தையும் செலுத்தும்போ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சிங்காசனத்தின்மேல் வீற்றிருந்து, சதாகாலங்களிலும் உயிரோடிருக்கிறவருக்கு அந்த ஜீவன்கள், மகிமையையும் கனத்தையும் ஸ்தோத்திரத்தையும் செலுத்தும்போ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பத்துநான்கு மூப்பர்களும் சிங்காசனத்தின்மேல் வீற்றிருக்கிறவருக்கு முன்பாக வணக்கமாய் விழுந்து, சதாகாலங்களிலும் உயிரோடிருக்கிறவரைத் தொழுதுகொண்டு, தங்கள் கிரீடங்களைச் சிங்காசனத்திற்குமுன்பாக வைத்த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பத்துநான்கு மூப்பர்களும் சிங்காசனத்தின்மேல் வீற்றிருக்கிறவருக்கு முன்பாக வணக்கமாய் விழுந்து, சதாகாலங்களிலும் உயிரோடிருக்கிறவரைத் தொழுதுகொண்டு, தங்கள் கிரீடங்களைச் சிங்காசனத்திற்குமுன்பாக வைத்த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தேவரீர், மகிமையையும் கனத்தையும் வல்லமையையும் பெற்றுக்கொள்ளுகிறதற்குப் பாத்திரராயிருக்கிறீர், நீரே சகலத்தையும் சிருஷ்டித்தீர், உம்முடைய சித்தத்தினாலே அவைகள் உண்டாயிருக்கிறவைகளும் சிருஷ்டிக்கப்பட்டவைகளுமாயிருக்கிறது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தேவரீர், மகிமையையும் கனத்தையும் வல்லமையையும் பெற்றுக்கொள்ளுகிறதற்குப் பாத்திரராயிருக்கிறீர், நீரே சகலத்தையும் சிருஷ்டித்தீர், உம்முடைய சித்தத்தினாலே அவைகள் உண்டாயிருக்கிறவைகளும் சிருஷ்டிக்கப்பட்டவைகளுமாயிருக்கிறது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இதோ, பரலோகத்தில் திறக்கப்பட்டிருந்த ஒரு வாசலைக் கண்டேன். முன்னே எக்காளசத்தம்போல என்னுடனே பேச நான் கேட்டிருந்த சத்தமானது: இங்கே ஏறிவா, இவைகளுக்குப்பின்பு சம்பவிக்கவேண்டியவைகளை உனக்குக் காண்பிப்பேன் என்று விளம்பின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இதோ, பரலோகத்தில் திறக்கப்பட்டிருந்த ஒரு வாசலைக் கண்டேன். முன்னே எக்காளசத்தம்போல என்னுடனே பேச நான் கேட்டிருந்த சத்தமானது: இங்கே ஏறிவா, இவைகளுக்குப்பின்பு சம்பவிக்கவேண்டியவைகளை உனக்குக் காண்பிப்பேன் என்று விளம்பின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டனே ஆவிக்குள்ளானேன்; அப்பொழுது, இதோ, வானத்தில் ஒரு சிங்காசனம் வைக்கப்பட்டிருந்தது, அந்தச் சிங்காசனத்தின்மேல் ஒருவர் வீற்றிருந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டனே ஆவிக்குள்ளானேன்; அப்பொழுது, இதோ, வானத்தில் ஒரு சிங்காசனம் வைக்கப்பட்டிருந்தது, அந்தச் சிங்காசனத்தின்மேல் ஒருவர் வீற்றிருந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ீற்றிருந்தவர், பார்வைக்கு வச்சிரக்கல்லுக்கும் பதுமராகத்துக்கும் ஒப்பாயிருந்தார்; அந்தச் சிங்காசனத்தைச்சுற்றி ஒரு வானவில்லிருந்தது; அதுபார்வைக்கு மரகதம்போல தோன்ற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ீற்றிருந்தவர், பார்வைக்கு வச்சிரக்கல்லுக்கும் பதுமராகத்துக்கும் ஒப்பாயிருந்தார்; அந்தச் சிங்காசனத்தைச்சுற்றி ஒரு வானவில்லிருந்தது; அதுபார்வைக்கு மரகதம்போல தோன்ற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ச் சிங்காசனத்தைச் சூழ இருபத்துநான்கு சிங்காசனங்களிருந்தன; இருபத்துநான்கு மூப்பர்கள் வெண்வஸ்திரந்தரித்து, தங்கள் சிரசுகளில் பொன்முடி சூடி அந்தச் சிங்காசனங்களின்மேல் உட்கார்ந்திருக்கக்கண்ட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స్త్రములు ధరించుకొని, తమ తలలమీద సువర్ణ కిరీటములు పెట్టుకొన్నవారై కూర్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 సింహాసనములో నుండి మెరుపులును ధ్వనులును ఉరుములును బయలు దేరుచున్నవి. మరియు ఆ సింహాసనము ఎదుట ఏ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ీపములు ప్రజ్వలించుచున్నవి; అవి దేవుని యేడు ఆత్మ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ఆ సింహాసనము ఎదుట స్ఫటికమును పోలిన గాజువంటి సముద్రమున్నట్టుండెను. ఆ సింహాసన మునకు మధ్య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ా సనము చుట్టును, ముందు వెనుక కన్నులతోనిండిన నాలుగు జీవు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ొదటి జీవి సింహమువంటిది; రెండవ జీవి దూడవంటిది;మూడవ జీవి మనుష్యుని ముఖము వంటి ముఖముగలది; నాలుగ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ీవి యెగురుచున్న పక్షిరాజువంటి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ఈ నాలుగు జీవులలో ప్రతి జీవికి ఆరేసి రెక్కలుండెను, అవి చుట్టును రెక్కల లోపటను కన్న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డియున్నవి. అవిభూతవర్తమాన భవిష్యత్కాలములలో ఉండు సర్వాధికారియు దేవుడునగు ప్రభువు పరిశుద్ధుడ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ుడు, పరిశుద్ధుడు, అని మానక రాత్రింబగళ్లు చెప్పుచ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ఈ సంగతులు జరిగిన తరువాత నేను చూడగా, అదిగో పరలోకమందు ఒక తలుపు తెరువబడియుండెను. మరియు నేను మొద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 సింహాసనము నందు ఆసీనుడైయుండి యుగయుగములు జీవించుచున్న వానికి మహిమయు ఘనతయు కృతజ్ఞతాస్తుతులును క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నుగాకని ఆ జీవులు కీర్తించుచ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 యిరువది నలుగురు పెద్దలు సింహాసనమునందు ఆసీనుడై యుండువాని యెదుట సాగిలపడి, యుగయుగ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ీవించుచున్న వానికి నమస్కారము చేయ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్రభువా, మా దేవా, నీవు సమస్తమును సృష్టించితివి; నీ చిత్తమునుబట్టి అవి యుండెను; దానిని బట్టియ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ృష్టింపబడెను గనుక నీవే మహిమ ఘనత ప్రభావములు పొంద నర్హుడవని చ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నిన స్వరము బూరధ్వనివలె నాతో మాటలాడగా వింటిని. ఆ మాటలాడినవాడుఇక్కడికి ఎక్కిరమ్ము; ఇకమీద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రుగవలసినవాటిని నీకు కనుపరచెదనన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వెంటనే నేను ఆత్మవశుడనైతిని. అదిగో పరలోకమందు ఒక సింహాసనము వేయబడి యుండెను. సింహాసనమునందు ఒక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సీసుడై యుండ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సీనుడైనవాడు, దృష్టికి సూర్యకాంత పద్మరాగములను పోలినవాడు; మరకతమువలె ప్రకాశించు ఇంద్రధను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ాసనమును ఆవరించ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సింహాసనముచుట్టు ఇరువది నాలుగు సింహాసనములుండెను, ఈ సింహాసనములందు ఇరువదినలుగురు పెద్దలు తెల్ల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2026-07-31T18:37:21Z</dcterms:created>
  <dcterms:modified xsi:type="dcterms:W3CDTF">2026-07-31T18:37:21Z</dcterms:modified>
  <dc:title>வெளி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