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ச் சிங்காசனத்தைச் சூழ இருபத்துநான்கு சிங்காசனங்களிருந்தன; இருபத்துநான்கு மூப்பர்கள் வெண்வஸ்திரந்தரித்து, தங்கள் சிரசுகளில் பொன்முடி சூடி அந்தச் சிங்காசனங்களின்மேல் உட்கார்ந்திருக்கக்கண்ட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ச் சிங்காசனத்திலிருந்து மின்னல்களும் இடிமுழக்கங்களும் சத்தங்களும் புறப்பட்டன; தேவனுடைய ஏழு ஆவிகளாகிய ஏழு அக்கினி தீபங்கள் சிங்காசனத்திற்கு முன்பாக எரிந்துகொண்டிருந்தன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ச் சிங்காசனத்திலிருந்து மின்னல்களும் இடிமுழக்கங்களும் சத்தங்களும் புறப்பட்டன; தேவனுடைய ஏழு ஆவிகளாகிய ஏழு அக்கினி தீபங்கள் சிங்காசனத்திற்கு முன்பாக எரிந்துகொண்டிருந்தன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ச் சிங்காசனத்திற்கு முன்பாகப் பளிங்குக்கொப்பான கண்ணாடிக்கடலிருந்தது; அந்தச் சிங்காசனத்தின் மத்தியிலும் அந்தச் சிங்காசனத்தைச் சுற்றிலும் நான்கு ஜீவன்களிருந்தன, அவைகள் முன்புறத்திலும் பின்புறத்திலும் கண்களால் நிறைந்திருந்தன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ச் சிங்காசனத்திற்கு முன்பாகப் பளிங்குக்கொப்பான கண்ணாடிக்கடலிருந்தது; அந்தச் சிங்காசனத்தின் மத்தியிலும் அந்தச் சிங்காசனத்தைச் சுற்றிலும் நான்கு ஜீவன்களிருந்தன, அவைகள் முன்புறத்திலும் பின்புறத்திலும் கண்களால் நிறைந்திருந்தன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ச் சிங்காசனத்திற்கு முன்பாகப் பளிங்குக்கொப்பான கண்ணாடிக்கடலிருந்தது; அந்தச் சிங்காசனத்தின் மத்தியிலும் அந்தச் சிங்காசனத்தைச் சுற்றிலும் நான்கு ஜீவன்களிருந்தன, அவைகள் முன்புறத்திலும் பின்புறத்திலும் கண்களால் நிறைந்திருந்தன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தலாம் ஜீவன் சிங்கத்திற்கொப்பாகவும், இரண்டாம் ஜீவன் காளைக்கொப்பாகவும், மூன்றாம் ஜீவன் மனுஷமுகம்போன்ற முகமுள்ளதாகவும், நான்காம் ஜீவன் பறக்கிற கழுகுக்கு ஒப்பாகவுமிருந்த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ுதலாம் ஜீவன் சிங்கத்திற்கொப்பாகவும், இரண்டாம் ஜீவன் காளைக்கொப்பாகவும், மூன்றாம் ஜீவன் மனுஷமுகம்போன்ற முகமுள்ளதாகவும், நான்காம் ஜீவன் பறக்கிற கழுகுக்கு ஒப்பாகவுமிருந்த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நான்கு ஜீவன்களிலும் ஒவ்வொன்று அவ்வாறு சிறகுகளுள்ளவைகளும், சுற்றிலும் உள்ளேயும் கண்களால் நிறைந்தவைகளுமாயிருந்தன. அவைகள்: இருந்தவரும் இருக்கிறவரும் வருகிறவருமாகிய சர்வவல்லமையுள்ள தேவனாகிய கர்த்தர் பரிசுத்தர் பரிசுத்தர் பரிசுத்தர் என்று இரவும் பகலும் ஓய்வில்லாமல் சொல்லிக்கொண்டிருந்த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நான்கு ஜீவன்களிலும் ஒவ்வொன்று அவ்வாறு சிறகுகளுள்ளவைகளும், சுற்றிலும் உள்ளேயும் கண்களால் நிறைந்தவைகளுமாயிருந்தன. அவைகள்: இருந்தவரும் இருக்கிறவரும் வருகிறவருமாகிய சர்வவல்லமையுள்ள தேவனாகிய கர்த்தர் பரிசுத்தர் பரிசுத்தர் பரிசுத்தர் என்று இரவும் பகலும் ஓய்வில்லாமல் சொல்லிக்கொண்டிருந்தன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, இதோ, பரலோகத்தில் திறக்கப்பட்டிருந்த ஒரு வாசலைக் கண்டேன். முன்னே எக்காளசத்தம்போல என்னுடனே பேச நான் கேட்டிருந்த சத்தமானது: இங்கே ஏறிவா, இவைகளுக்குப்பின்பு சம்பவிக்கவேண்டியவைகளை உனக்குக் காண்பிப்பேன் என்று விளம்பின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நான்கு ஜீவன்களிலும் ஒவ்வொன்று அவ்வாறு சிறகுகளுள்ளவைகளும், சுற்றிலும் உள்ளேயும் கண்களால் நிறைந்தவைகளுமாயிருந்தன. அவைகள்: இருந்தவரும் இருக்கிறவரும் வருகிறவருமாகிய சர்வவல்லமையுள்ள தேவனாகிய கர்த்தர் பரிசுத்தர் பரிசுத்தர் பரிசுத்தர் என்று இரவும் பகலும் ஓய்வில்லாமல் சொல்லிக்கொண்டிருந்த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சிங்காசனத்தின்மேல் வீற்றிருந்து, சதாகாலங்களிலும் உயிரோடிருக்கிறவருக்கு அந்த ஜீவன்கள், மகிமையையும் கனத்தையும் ஸ்தோத்திரத்தையும் செலுத்தும்போ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சிங்காசனத்தின்மேல் வீற்றிருந்து, சதாகாலங்களிலும் உயிரோடிருக்கிறவருக்கு அந்த ஜீவன்கள், மகிமையையும் கனத்தையும் ஸ்தோத்திரத்தையும் செலுத்தும்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பத்துநான்கு மூப்பர்களும் சிங்காசனத்தின்மேல் வீற்றிருக்கிறவருக்கு முன்பாக வணக்கமாய் விழுந்து, சதாகாலங்களிலும் உயிரோடிருக்கிறவரைத் தொழுதுகொண்டு, தங்கள் கிரீடங்களைச் சிங்காசனத்திற்குமுன்பாக வைத்த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பத்துநான்கு மூப்பர்களும் சிங்காசனத்தின்மேல் வீற்றிருக்கிறவருக்கு முன்பாக வணக்கமாய் விழுந்து, சதாகாலங்களிலும் உயிரோடிருக்கிறவரைத் தொழுதுகொண்டு, தங்கள் கிரீடங்களைச் சிங்காசனத்திற்குமுன்பாக வைத்து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தேவரீர், மகிமையையும் கனத்தையும் வல்லமையையும் பெற்றுக்கொள்ளுகிறதற்குப் பாத்திரராயிருக்கிறீர், நீரே சகலத்தையும் சிருஷ்டித்தீர், உம்முடைய சித்தத்தினாலே அவைகள் உண்டாயிருக்கிறவைகளும் சிருஷ்டிக்கப்பட்டவைகளுமாயிருக்கிறது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தேவரீர், மகிமையையும் கனத்தையும் வல்லமையையும் பெற்றுக்கொள்ளுகிறதற்குப் பாத்திரராயிருக்கிறீர், நீரே சகலத்தையும் சிருஷ்டித்தீர், உம்முடைய சித்தத்தினாலே அவைகள் உண்டாயிருக்கிறவைகளும் சிருஷ்டிக்கப்பட்டவைகளுமாயிருக்கிறது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, இதோ, பரலோகத்தில் திறக்கப்பட்டிருந்த ஒரு வாசலைக் கண்டேன். முன்னே எக்காளசத்தம்போல என்னுடனே பேச நான் கேட்டிருந்த சத்தமானது: இங்கே ஏறிவா, இவைகளுக்குப்பின்பு சம்பவிக்கவேண்டியவைகளை உனக்குக் காண்பிப்பேன் என்று விளம்பி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, இதோ, பரலோகத்தில் திறக்கப்பட்டிருந்த ஒரு வாசலைக் கண்டேன். முன்னே எக்காளசத்தம்போல என்னுடனே பேச நான் கேட்டிருந்த சத்தமானது: இங்கே ஏறிவா, இவைகளுக்குப்பின்பு சம்பவிக்கவேண்டியவைகளை உனக்குக் காண்பிப்பேன் என்று விளம்பி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டனே ஆவிக்குள்ளானேன்; அப்பொழுது, இதோ, வானத்தில் ஒரு சிங்காசனம் வைக்கப்பட்டிருந்தது, அந்தச் சிங்காசனத்தின்மேல் ஒருவர் வீற்றிருந்த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டனே ஆவிக்குள்ளானேன்; அப்பொழுது, இதோ, வானத்தில் ஒரு சிங்காசனம் வைக்கப்பட்டிருந்தது, அந்தச் சிங்காசனத்தின்மேல் ஒருவர் வீற்றிருந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ற்றிருந்தவர், பார்வைக்கு வச்சிரக்கல்லுக்கும் பதுமராகத்துக்கும் ஒப்பாயிருந்தார்; அந்தச் சிங்காசனத்தைச்சுற்றி ஒரு வானவில்லிருந்தது; அதுபார்வைக்கு மரகதம்போல தோன்ற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ற்றிருந்தவர், பார்வைக்கு வச்சிரக்கல்லுக்கும் பதுமராகத்துக்கும் ஒப்பாயிருந்தார்; அந்தச் சிங்காசனத்தைச்சுற்றி ஒரு வானவில்லிருந்தது; அதுபார்வைக்கு மரகதம்போல தோன்ற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ச் சிங்காசனத்தைச் சூழ இருபத்துநான்கு சிங்காசனங்களிருந்தன; இருபத்துநான்கு மூப்பர்கள் வெண்வஸ்திரந்தரித்து, தங்கள் சிரசுகளில் பொன்முடி சூடி அந்தச் சிங்காசனங்களின்மேல் உட்கார்ந்திருக்கக்கண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્ત્રો પહેર્યા હતા. અને તેઓના માથા પર સોનાના મુગટ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રાજ્યાસનમાંથી વીજળીઓ અને ગર્જનાઓ અને વાણીઓ આવી. રાજ્યાસનની આગળ અગ્નિના સાત દીવાઓ સળગતા હતા.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ીવાઓ દેવના સાત આત્મ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્યાં રાજ્યાસનની આગળ કાચના સમુદ્ર જેવું કાંઈક હતું. તે સ્ફટીકના જેવું સ્વચ્છ હતું. રાજ્યાસન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મે અને તેની દરેક બાજુએ ત્યાં ચાર જીવતાં પ્રાણીઓ હતાં. આ જીવતાં પ્રાણીઓને તેમની બધી બાજુએ આગળ પાછ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ંખો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હેલું જીવતું પ્રાણી સિંહ જેવું હતું. બીજું એક વાછરડાના જેવું હતું. ત્રીજાને મનુષ્ય જેવું મુખ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ું. ચોથું ઊડતા ગરુંડના જેવ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 ચાર જીવતા પ્રાણીઓને છ છ પાંખો હતી. અને આ બધા જીવતા પ્રાણીઓ અંદર અને બહાર બધી બાજુએ આંખોથી ભરપુ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ં. આ જીવતા ચાર દિવસ અને રાત કદી આ રીતે કહેતા વિસામો લેતા નથી;“પવિત્ર, પવિત્ર, પવિત્ર, પ્રભુ દેવ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મેં જોયું ત્યાં મારી આગળ આકાશમાં એક દ્ધાર ઉઘડેલું હતું. અને અગાઉ મને કહી હતી તે જ વાણી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વશક્તિમાન જે હંમેશા હતો, જે છે, અને જે આવનાર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જે રાજ્યાસન પર બેઠેલો છે તેને આ જીવતા પ્રાણીઓ મહિમા આપશે અને સ્તુતિ ગાશે. તે એક છે જે સદાસર્વકા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ંત છે. અને જ્યારે તે જીવતા પ્રાણીઓ આ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્યારે 24 વડીલાજે રાજ્યાસન પર બેસે છે તેને પગે પડશે. જે સદાસર્વકાળ જીવંત છે તેની વડીલો આરાધ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 છે. તે વડીલો રાજ્યાસન આગળ પોતાના મુગટો મૂકી દઇને કહેશે ક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અમારા પ્રભુ અને દેવ! તું મહિમા, માન તથા સાર્મથ્ય પામવાને યોગ્ય છે. કારણ કે તેં સર્વને ઉત્પન્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ા, અને તારી ઈચ્છાથી તેઓ હતાં, ને ઉત્પન્ન થયા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ી. તે વાણી રણશિંગડાના અવાજ જેવી હતી. તે વાણી એ કહ્યું, “અહીં ઉપર આવ, અને હવે પછી જે જે થવું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ઈએે તે હું તને બતાવ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પછી તે આત્માએ મારા પર કાબુ કરી લીધો. ત્યાં મારી આગળ આકાશમા એક રાજ્યાસન હતું. રાજ્યાસન પર કોઈ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ણસ બેઠેલ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રાજ્યાસન પર જે બેઠો હતો તે યાસપિસ લાલ કિમતી પથ્થર જેવો દેખાતો હતો. અને રાજ્યાસનની ચારે બાજ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ીલમ જેવું સ્વચ્છ રંગીન પ્રકાશનું એક મેઘધનુષ્ય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રાજ્યાસનની આસપાસ બીજાં 24 રાજ્યાસનો હતાં. તે 24 રાજ્યાસનો પર 24 વડીલો બેઠાં હતાં. તે વડીલોએ ઊજળ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2026-06-03T13:38:03Z</dcterms:created>
  <dcterms:modified xsi:type="dcterms:W3CDTF">2026-06-03T13:38:03Z</dcterms:modified>
  <dc:title>வெளி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