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் நேரத்தில் காத்த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கொடுத்த தேவ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மாற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மல் தாங்கிட்ட தேவ கிருபை –– அப்பா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த்தின் நேரத்தில் காத்த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மாற்றின தேவ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யாவையும் உடைத்து எற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த் தந்திட்ட தேவ கிருபை –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ுக்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ங்கி நடத்தும் கிருபையி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ினைத்த கிருபையி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ும் தாயும் கைவிட்ட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காக்கும் தேவ கிருபை –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2026-09-15T19:18:49Z</dcterms:created>
  <dcterms:modified xsi:type="dcterms:W3CDTF">2026-09-15T19:18:49Z</dcterms:modified>
  <dc:title>துதிப் பாடல்கள் : 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