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8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யாதியின் நேரத்தில் காத்த கிருப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தலை கொடுத்த தேவ கிருப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ழ்நிலைகள் மாறினா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மல் தாங்கிட்ட தேவ கிருபை –– அப்பா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ஷ்டத்தின் நேரத்தில் காத்த கிருப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 மாற்றின தேவ கிருப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கள் யாவையும் உடைத்து எறிந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யைத் தந்திட்ட தேவ கிருபை –– அப்ப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 கிருபைகள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ாத்துக் கொண்ட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 கிருபைகளால் என்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த்துக் கொண்ட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ங்கி நடத்தும் கிருபையி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வில் நினைத்த கிருபையி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யும் தாயும் கைவிட்டா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வாய் காக்கும் தேவ கிருபை –– அப்ப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2026-07-31T14:52:54Z</dcterms:created>
  <dcterms:modified xsi:type="dcterms:W3CDTF">2026-07-31T14:52:54Z</dcterms:modified>
  <dc:title>துதிப் பாடல்கள் : 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