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ிமை ரூபம் எடுத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பணிந்திட செய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நாமம் பெற்று விள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அவரைப் போற்றி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ை நீக்கும் மாஜோத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வந்த அருள் வடி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ஒளியாய் திகழும் அ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உருவைத் துதித்தி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 சாப மரண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ு வென்று எழுந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னைத்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சூழ திரும்ப வ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ந்தன் அவரைத் துதித்தி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ை வாழ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பொங்க நன்றிய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உயர்த்தி பண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ர்த்தை வடிவாய் வந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பிணியைத் தீர்த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 போல் காத்த தய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உருவைத் துதித்தி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2026-07-31T18:54:28Z</dcterms:created>
  <dcterms:modified xsi:type="dcterms:W3CDTF">2026-07-31T18:54:28Z</dcterms:modified>
  <dc:title>துதிப் பாடல்கள் : 440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