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பட்டணத்தின் இரைச்சலை அலட்சியம்பண்ணி ஓட்டுகிறவனுடைய கூக்குரலை மதிக்கிற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மலைகளிலே தன் மேய்ச்சலைக் கண்டுபிடித்து, சகலவிதப் பச்சைப்பூண்டுகளையும் தேடித்திரி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ண்டாமிருகம் உன்னிடத்தில் சேவிக்கச் சம்மதிக்குமோ? அது உன் முன்னணைக்கு முன்பாக இராத்தங்கும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டைச்சால்களை உழ நீ காண்டாமிருகத்தைக் கயிறுபோட்டு ஏரிலே பூட்டுவாயோ? அது உனக்கு இசைந்து பரம்படிக்க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அதிக பெலமுள்ளதென்று நீ நம்பி அதினிடத்தில் வேலை வாங்குவாய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ானியத்தை அது உன் வீட்டில் கொண்டுவந்து, உன் களஞ்சியத்தில் சேர்க்கும் என்று நீ அதை நம்புவாய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க்குருவிகள் தங்கள் செட்டைகளை அசைவாட்டி ஓடுகிற ஓட்டம், நாரை தன் செட்டைகளாலும் இறகுகளாலும் பறக்கிறதற்குச் சமானமல்லவ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ு தன் முட்டைகளைத் தரையிலே இட்டு, அவைகளை மணலிலே அனலுறைக்க வைத்துவிட்டுப்போய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் மிதிபட்டு உடைந்துபோம் என்பதையும், காட்டுமிருகங்கள் அவைகளை மிதித்துவிடும் என்பதையும் நினைக்கிற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தன் குஞ்சுகள் தன்னுடையதல்லாததுபோல அவைகளைக் காக்காத கடினகுணமுள்ளதாயிருக்கும்; அவைகளுக்காக அதற்குக் கவலையில்லாதபடியினால் அது பட்ட வருத்தம் விருதாவா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ரையாடுகள் ஈனுங்காலத்தை அறிவாயோ? மான்கள் குட்டிபோடுகிறதைக் கவனித்தாய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தன் குஞ்சுகள் தன்னுடையதல்லாததுபோல அவைகளைக் காக்காத கடினகுணமுள்ளதாயிருக்கும்; அவைகளுக்காக அதற்குக் கவலையில்லாதபடியினால் அது பட்ட வருத்தம் விருதாவா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தற்குப் புத்தியைக்கொடாமல், ஞானத்தை விலக்கிவைத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செட்டை விரித்து எழும்பும்போது, குதிரையையும் அதின்மேல் ஏறியிருக்கிறவனையும் அலட்சியம்பண்ண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ுதிரைக்கு நீ வீரியத்தைக் கொடுத்தாயோ? அதின் தொண்டையில் குமுறலை வைத்தாய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 வெட்டுக்கிளியை மிரட்டுகிறதுபோல அதை மிரட்டுவாயோ? அதினுடைய நாசியின் செருக்கு பயங்கரம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தரையிலே தாளடித்து, தன்பலத்தில் களித்து, ஆயுதங்களைத் தரித்தவருக்கு எதிராகப் புற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ு கலங்காமலும், பட்டயத்துக்குப் பின்வாங்காமலுமிருந்து, பயப்படுதலை அலட்சியம்பண்ண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ம்பறாத்தூணியும், மின்னுகிற ஈட்டியும் கேடகமும் அதின்மேல் கலகலக்கும்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வமும் மூர்க்கமுங்கொண்டு தரையை விழுங்கிவிடுகிறதுபோல் அநுமானித்து, எக்காளத்தின் தொனிக்கு அஞ்சாமல் பாய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வமும் மூர்க்கமுங்கொண்டு தரையை விழுங்கிவிடுகிறதுபோல் அநுமானித்து, எக்காளத்தின் தொனிக்கு அஞ்சாமல் பா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ரையாடுகள் ஈனுங்காலத்தை அறிவாயோ? மான்கள் குட்டிபோடுகிறதைக் கவனித்தாய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க்காளம் தொனிக்கும்போது அது நிகியென்று கனைக்கும்; யுத்தத்தையும், படைத்தலைவரின் ஆர்ப்பரிப்பையும், சேனைகளின் ஆரவாரத்தையும் தூரத்திலிருந்து மோப்பம் பிட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க்காளம் தொனிக்கும்போது அது நிகியென்று கனைக்கும்; யுத்தத்தையும், படைத்தலைவரின் ஆர்ப்பரிப்பையும், சேனைகளின் ஆரவாரத்தையும் தூரத்திலிருந்து மோப்பம் பிடி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புத்தியினாலே ராஜாளி பறந்து, தெற்குக்கு எதிராகத் தன் செட்டைகளை விரிக்கிறத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கற்பனையினாலே கழுகு உயரப் பறந்து, உயரத்திலே தன் கூட்டைக் கட்டும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கன்மலையிலும், கன்மலையின் சிகரத்திலும், அரணான ஸ்தலத்திலும் தங்கி வாசம்பண்ண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ங்கேயிருந்து இரையை நோக்கும், அதின் கண்கள் தூரத்திலிருந்து அதைப் பார்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ின் குஞ்சுகள் இரத்தத்தை உறிஞ்சும்; பிணம் எங்கேயோ அங்கே கழுகு சேரும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ைகள் சினைப்பட்டிருந்து வருகிற மாதங்களை நீ எண்ணி, அவைகள் ஈனுங்காலத்தை அறிவாய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் நொந்து குனிந்து தங்கள் குட்டிகளைப் போட்டு தங்கள் வேதனைகளை நீக்கிவி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ைகளின் குட்டிகள் பலத்து வனத்திலே வளர்ந்து, அவைகளண்டைக்குத் திரும்ப வராமற்போய் வி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ைகளின் குட்டிகள் பலத்து வனத்திலே வளர்ந்து, அவைகளண்டைக்குத் திரும்ப வராமற்போய் வி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ட்டுக்கழுதையைத் தன்னிச்சையாய்த் திரியவிட்டவர் யார்? அந்தக் காட்டுக்கழுதையின் கட்டுகளை அவிழ்த்தவர் யார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நான் வனாந்தரத்தை வீடாகவும், உவர்நிலத்தை வாசஸ்தலமாகவும் கொடுத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corns the multitude of the city, neither regards he the crying of the d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range of the mountains is his pasture, and he searches after every green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ll the unicorn be willing to serve you, or abide by your cri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an you bind the unicorn with his band in the furrow? or will he harrow the valleys afte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ill you trust him, because his strength is great? or will you leave your labour to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ll you believe him, that he will bring home your seed, and gather it into your bar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Gave you the goodly wings unto the peacocks? or wings and feathers unto the ostric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ich left her eggs in the earth, and warms them in du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forgets that the foot may crush them, or that the wild beast may break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he is hardened against her young ones, as though they were not her's: her labour is in v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Know you the time when the wild goats of the rock bring forth? or can you mark when the hinds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fe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cause God has deprived her of wisdom, neither has he imparted to her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at time she lifts up herself on high, she scorns the horse and his ri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ave you given the horse strength? have you clothed his neck with thund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Can you make him afraid as a grasshopper? the glory of his nostrils is terri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paws in the valley, and rejoices in his strength: he goes on to meet the arm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mocks at fear, and is not affrighted; neither turns he back from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quiver rattles against him, the glittering spear and the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swallows the ground with fierceness and rage: neither believes he that it is the sou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mp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e says among the trumpets, Ha, ha; and he smells the battle far off, the thund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s, and the shou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Does the hawk fly by your wisdom, and stretch her wings toward the so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Does the eagle mount up at your command, and make her nest on hig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he dwells and abides on the rock, upon the crag of the rock, and the strong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rom thence she seeks the prey, and her eyes behold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r young ones also suck up blood: and where the slain are, there is s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an you number the months that they fulfill? or know you the time when they bring f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bow themselves, they bring forth their young ones, they cast out their so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ir young ones are in good looking, they grow up with corn; they go forth, and return no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has sent out the wild ass free? or who has loosed the bands of the wild a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se house I have made the wilderness, and the barren land his dwell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2026-07-18T18:04:09Z</dcterms:created>
  <dcterms:modified xsi:type="dcterms:W3CDTF">2026-07-18T18:04:09Z</dcterms:modified>
  <dc:title>யோபு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