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 range of the mountains is his pasture, and he searches after every green thing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Will the unicorn be willing to serve you, or abide by your crib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Can you bind the unicorn with his band in the furrow? or will he harrow the valleys after you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Can you bind the unicorn with his band in the furrow? or will he harrow the valleys after you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Will you trust him, because his strength is great? or will you leave your labour to him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Will you believe him, that he will bring home your seed, and gather it into your barn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Gave you the goodly wings unto the peacocks? or wings and feathers unto the ostrich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Gave you the goodly wings unto the peacocks? or wings and feathers unto the ostrich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Which left her eggs in the earth, and warms them in dust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forgets that the foot may crush them, or that the wild beast may break them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Know you the time when the wild goats of the rock bring forth? or can you mark when the hinds do calve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forgets that the foot may crush them, or that the wild beast may break them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She is hardened against her young ones, as though they were not her's: her labour is in vain without fear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She is hardened against her young ones, as though they were not her's: her labour is in vain without fear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Because God has deprived her of wisdom, neither has he imparted to her understanding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What time she lifts up herself on high, she scorns the horse and his rider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Have you given the horse strength? have you clothed his neck with thunder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Can you make him afraid as a grasshopper? the glory of his nostrils is terrible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Can you make him afraid as a grasshopper? the glory of his nostrils is terrible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He paws in the valley, and rejoices in his strength: he goes on to meet the armed men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He mocks at fear, and is not affrighted; neither turns he back from the sword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Can you number the months that they fulfill? or know you the time when they bring forth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 quiver rattles against him, the glittering spear and the shield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He swallows the ground with fierceness and rage: neither believes he that it is the sound of the trumpet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He swallows the ground with fierceness and rage: neither believes he that it is the sound of the trumpet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He says among the trumpets, Ha, ha; and he smells the battle far off, the thunder of the captains, and the shouting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He says among the trumpets, Ha, ha; and he smells the battle far off, the thunder of the captains, and the shouting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Does the hawk fly by your wisdom, and stretch her wings toward the south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Does the eagle mount up at your command, and make her nest on high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She dwells and abides on the rock, upon the crag of the rock, and the strong place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From thence she seeks the prey, and her eyes behold far off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Her young ones also suck up blood: and where the slain are, there is she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y bow themselves, they bring forth their young ones, they cast out their sorrows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ir young ones are in good looking, they grow up with corn; they go forth, and return not unto them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Who has sent out the wild ass free? or who has loosed the bands of the wild ass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Who has sent out the wild ass free? or who has loosed the bands of the wild ass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Whose house I have made the wilderness, and the barren land his dwellings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He scorns the multitude of the city, neither regards he the crying of the driver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5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 மலைகளிலே தன் மேய்ச்சலைக் கண்டுபிடித்து, சகலவிதப் பச்சைப்பூண்டுகளையும் தேடித்திர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ண்டாமிருகம் உன்னிடத்தில் சேவிக்கச் சம்மதிக்குமோ? அது உன் முன்னணைக்கு முன்பாக இராத்தங்கும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டைச்சால்களை உழ நீ காண்டாமிருகத்தைக் கயிறுபோட்டு ஏரிலே பூட்டுவாயோ? அது உனக்கு இச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ரம்படிக்கும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அதிக பெலமுள்ளதென்று நீ நம்பி அதினிடத்தில் வேலை வாங்குவாய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தானியத்தை அது உன் வீட்டில் கொண்டுவந்து, உன் களஞ்சியத்தில் சேர்க்கும் என்று நீ அதை நம்புவாய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ீக்குருவிகள் தங்கள் செட்டைகளை அசைவாட்டி ஓடுகிற ஓட்டம், நாரை தன் செட்டைகளாலும் இறகுகள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றக்கிறதற்குச் சமானமல்லவ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ு தன் முட்டைகளைத் தரையிலே இட்டு, அவைகளை மணலிலே அனலுறைக்க வைத்துவிட்டுப்போய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ல் மிதிபட்டு உடைந்துபோம் என்பதையும், காட்டுமிருகங்கள் அவைகளை மிதித்துவிடும் என்ப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ரையாடுகள் ஈனுங்காலத்தை அறிவாயோ? மான்கள் குட்டிபோடுகிறதைக் கவனித்தாய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னைக்கிறத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ு தன் குஞ்சுகள் தன்னுடையதல்லாததுபோல அவைகளைக் காக்காத கடினகுணமுள்ளதாயிருக்கும்; அவைகளு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ற்குக் கவலையில்லாதபடியினால் அது பட்ட வருத்தம் விருதாவ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அதற்குப் புத்தியைக்கொடாமல், ஞானத்தை விலக்கிவைத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ு செட்டை விரித்து எழும்பும்போது, குதிரையையும் அதின்மேல் ஏறியிருக்கிறவனையும் அலட்சியம்பண்ண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ுதிரைக்கு நீ வீரியத்தைக் கொடுத்தாயோ? அதின் தொண்டையில் குமுறலை வைத்தாய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 வெட்டுக்கிளியை மிரட்டுகிறதுபோல அதை மிரட்டுவாயோ? அதினுடைய நாசியின் செர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யங்கரமாய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 தரையிலே தாளடித்து, தன்பலத்தில் களித்து, ஆயுதங்களைத் தரித்தவருக்கு எதிராகப் புறப்ப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 கலங்காமலும், பட்டயத்துக்குப் பின்வாங்காமலுமிருந்து, பயப்படுதலை அலட்சியம்பண்ண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ைகள் சினைப்பட்டிருந்து வருகிற மாதங்களை நீ எண்ணி, அவைகள் ஈனுங்காலத்தை அறிவாய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ம்பறாத்தூணியும், மின்னுகிற ஈட்டியும் கேடகமும் அதின்மேல் கலகலக்கும்போ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வமும் மூர்க்கமுங்கொண்டு தரையை விழுங்கிவிடுகிறதுபோல் அநுமானித்து, எக்காளத்தின் தொனி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ஞ்சாமல் பா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க்காளம் தொனிக்கும்போது அது நிகியென்று கனைக்கும்; யுத்தத்தையும், படைத்தலைவரின் ஆர்ப்பரிப்ப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ேனைகளின் ஆரவாரத்தையும் தூரத்திலிருந்து மோப்பம் பிடி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புத்தியினாலே ராஜாளி பறந்து, தெற்குக்கு எதிராகத் தன் செட்டைகளை விரிக்கிறத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் கற்பனையினாலே கழுகு உயரப் பறந்து, உயரத்திலே தன் கூட்டைக் கட்டும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ு கன்மலையிலும், கன்மலையின் சிகரத்திலும், அரணான ஸ்தலத்திலும் தங்கி வாசம்பண்ண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ங்கேயிருந்து இரையை நோக்கும், அதின் கண்கள் தூரத்திலிருந்து அதைப் பார்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ின் குஞ்சுகள் இரத்தத்தை உறிஞ்சும்; பிணம் எங்கேயோ அங்கே கழுகு சேரும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் நொந்து குனிந்து தங்கள் குட்டிகளைப் போட்டு தங்கள் வேதனைகளை நீக்கிவ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ைகளின் குட்டிகள் பலத்து வனத்திலே வளர்ந்து, அவைகளண்டைக்குத் திரும்ப வராமற்போய் வ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ட்டுக்கழுதையைத் தன்னிச்சையாய்த் திரியவிட்டவர் யார்? அந்தக் காட்டுக்கழுதையின் கட்டு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ிழ்த்தவர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நான் வனாந்தரத்தை வீடாகவும், உவர்நிலத்தை வாசஸ்தலமாகவும் கொடுத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 பட்டணத்தின் இரைச்சலை அலட்சியம்பண்ணி ஓட்டுகிறவனுடைய கூக்குரலை மதிக்கிறத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2026-09-16T22:50:52Z</dcterms:created>
  <dcterms:modified xsi:type="dcterms:W3CDTF">2026-09-16T22:50:52Z</dcterms:modified>
  <dc:title>யோபு : 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