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ில் உலாவிக் கொண்ட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ும் பேய்களும் சாபங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ஓ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ந்தகார வல்லமை முற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இறங்கி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கரத்தால் கட்டு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க்கப்படு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யின் வல்லமை நம்ம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அளவில்லாமலே ஊற்ற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லாய் நாழும் கொழுந்துவிட்டெ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் வந்துவிட்டார்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இறங்கிடு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சீர்வதிக்கும் கர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சிரசின் மேலே அம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சுகழும்பெல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வர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திகளின் நடுவில் வச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நமக்குள்ளே வந்த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னமாய் நாம் ஆவியில் நிற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ம் இந்த இட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சன்னா ஒசன்ன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ுளான உன்வாழ்வ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வெளிச்சமாகவே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ேரொளி நம்மேல் வீ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ஜொல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ை ஜெயித்த இயேச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2026-07-30T13:45:33Z</dcterms:created>
  <dcterms:modified xsi:type="dcterms:W3CDTF">2026-07-30T13:45:33Z</dcterms:modified>
  <dc:title>துதிப் பாடல்கள் : 473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