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நினிவேயிலுள்ள ஜனங்கள் தேவனை விசுவாசித்து, உபவாசஞ்செய்யும்படிக் கூறினார்கள்; பெரியோர்முதல் சிறியோர்மட்டும் இரட்டுடுத்திக்கொண்ட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ந்தச் செய்தி நினிவேயின் ராஜாவுக்கு எட்டினபோது, அவன் தன் சிங்காசனத்தைவிட்டு எழுந்து, தான் உடுத்தியிருந்த உடுப்பைக் கழற்றிப்போட்டு, இரட்டை உடுத்திக்கொண்டு சாம்பலிலே உட்கார்ந்த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ந்தச் செய்தி நினிவேயின் ராஜாவுக்கு எட்டினபோது, அவன் தன் சிங்காசனத்தைவிட்டு எழுந்து, தான் உடுத்தியிருந்த உடுப்பைக் கழற்றிப்போட்டு, இரட்டை உடுத்திக்கொண்டு சாம்பலிலே உட்கார்ந்த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ந்தச் செய்தி நினிவேயின் ராஜாவுக்கு எட்டினபோது, அவன் தன் சிங்காசனத்தைவிட்டு எழுந்து, தான் உடுத்தியிருந்த உடுப்பைக் கழற்றிப்போட்டு, இரட்டை உடுத்திக்கொண்டு சாம்பலிலே உட்கார்ந்த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மேலும் ராஜா தானும் தன் பிரதானிகளும் நிர்ணயம்பண்ணின கட்டளையாக, நினிவேயில் எங்கும் மனுஷரும் மிருகங்களும், மாடுகளும் ஆடுகளும் ஒன்றும் ருசிபாராதிருக்கவும், மேயாமலும் தண்ணீர் குடியாமலும் இருக்கவும்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மேலும் ராஜா தானும் தன் பிரதானிகளும் நிர்ணயம்பண்ணின கட்டளையாக, நினிவேயில் எங்கும் மனுஷரும் மிருகங்களும், மாடுகளும் ஆடுகளும் ஒன்றும் ருசிபாராதிருக்கவும், மேயாமலும் தண்ணீர் குடியாமலும் இருக்கவும்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னுஷரும் மிருகங்களும் இரட்டினால் மூடிக்கொண்டு, தேவனை நோக்கி உரத்த சத்தமாய்க் கூப்பிடவும், அவரவர் தம்தம் பொல்லாத வழியையும் தம்தம் கைகளிலுள்ள கொடுமையையும் விட்டுத் திரும்பவுங்கடவ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னுஷரும் மிருகங்களும் இரட்டினால் மூடிக்கொண்டு, தேவனை நோக்கி உரத்த சத்தமாய்க் கூப்பிடவும், அவரவர் தம்தம் பொல்லாத வழியையும் தம்தம் கைகளிலுள்ள கொடுமையையும் விட்டுத் திரும்பவுங்கடவ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னுஷரும் மிருகங்களும் இரட்டினால் மூடிக்கொண்டு, தேவனை நோக்கி உரத்த சத்தமாய்க் கூப்பிடவும், அவரவர் தம்தம் பொல்லாத வழியையும் தம்தம் கைகளிலுள்ள கொடுமையையும் விட்டுத் திரும்பவுங்கடவ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யாருக்குத்தெரியும்; நாம் அழிந்துபோகாதபடிக்கு ஒருவேளை தேவன் மனஸ்தாபப்பட்டு, தம்முடைய உக்கிர கோபத்தைவிட்டுத் திரும்பினாலும் திரும்புவார் என்று கூறச்சொன்ன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ரண்டாந்தரம் கர்த்தருடைய வார்த்தை யோனாவுக்கு உண்டாகி, அவர்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யாருக்குத்தெரியும்; நாம் அழிந்துபோகாதபடிக்கு ஒருவேளை தேவன் மனஸ்தாபப்பட்டு, தம்முடைய உக்கிர கோபத்தைவிட்டுத் திரும்பினாலும் திரும்புவார் என்று கூறச்சொன்ன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் தங்கள் பொல்லாத வழியைவிட்டுத் திரும்பினார்களென்று தேவன் அவர்களுடைய கிரியைகளைப் பார்த்து, தாம் அவர்களுக்குச் செய்வேன் என்று சொல்லியிருந்த தீங்கைக்குறித்து மனஸ்தாபப்பட்டு, அதைச் செய்யாதிருந்த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் தங்கள் பொல்லாத வழியைவிட்டுத் திரும்பினார்களென்று தேவன் அவர்களுடைய கிரியைகளைப் பார்த்து, தாம் அவர்களுக்குச் செய்வேன் என்று சொல்லியிருந்த தீங்கைக்குறித்து மனஸ்தாபப்பட்டு, அதைச் செய்யாதிருந்த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எழுந்து மகா நகரமாகிய நினிவேக்குப் போய், நான் உனக்குக் கற்பிக்கும் வார்த்தையை அதற்கு விரோதமாய்ப் பிரசங்கி என்ற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யோனா எழுந்து, கர்த்தருடைய வார்த்தையின்படியே நினிவேக்குப் போனான்; நினிவே மூன்றுநாள் பிரயாண விஸ்தாரமான மகா பெரிய நகரமாயிருந்தத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யோனா எழுந்து, கர்த்தருடைய வார்த்தையின்படியே நினிவேக்குப் போனான்; நினிவே மூன்றுநாள் பிரயாண விஸ்தாரமான மகா பெரிய நகரமாயிருந்தத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யோனா நகரத்தில் பிரவேசித்து ஒருநாள் பிரயாணம்பண்ணி: இன்னும் நாற்பதுநாள் உண்டு; அப்பொழுது நினிவே கவிழ்க்கப்பட்டுப்போம் என்று கூறின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யோனா நகரத்தில் பிரவேசித்து ஒருநாள் பிரயாணம்பண்ணி: இன்னும் நாற்பதுநாள் உண்டு; அப்பொழுது நினிவே கவிழ்க்கப்பட்டுப்போம் என்று கூறின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நினிவேயிலுள்ள ஜனங்கள் தேவனை விசுவாசித்து, உபவாசஞ்செய்யும்படிக் கூறினார்கள்; பெரியோர்முதல் சிறியோர்மட்டும் இரட்டுடுத்திக்கொண்ட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நினிவேயிலுள்ள ஜனங்கள் தேவனை விசுவாசித்து, உபவாசஞ்செய்யும்படிக் கூறினார்கள்; பெரியோர்முதல் சிறியோர்மட்டும் இரட்டுடுத்திக்கொண்ட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894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னா : 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াপোড় পরল| শহরের সব লোকরাই তা করল-মহান থেকে সাধারণ সকলে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னா : 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নীবনীর রাজা এই কথাগুলো শুনলেন এবং তিনি নিজেও তার নিজের খারাপ কাজের জন্য দুঃখিত হলেন| সেজন্য রাজ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னா : 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ঁর সিংহাসন ছেড়ে দিলেন| তার বিশেষ পোশাকও ছেড়ে ফেললেন এবং তিনি য়ে দুঃখিত তা দেখাবার জন্য বিশে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னா : 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ধরনের পোশাক পরলেন| তারপর রাজা ছাইযের মধ্যে বস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னா : 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রাজা একটি বিশ্ষ বার্তা লিথে বার্তাটি শহরে প্রেরন করলেন:কিছু সময়ের জন্য লোকরা পালকে মাঠে চর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னா : 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ওয়া হবে না| নীবনীতে জীবিত কিছুই কোন খাদ্য বে পানীয় খা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னா : 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কিন্তু প্রত্যেক লোক এবং প্রত্যেক পশু তার দুঃখ প্রকাশ করার জন্য একটি বিশেষ পোশাক পরবে| লোক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னா : 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ঈশ্বরের কাছে উচ্চস্বরে কাঁদতে হবে| প্রত্যেক লোকের জীবনযাত্রার পদ্ধতি পরিহর্তন করতে হবে এবং তারা খরাপ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னா : 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াজ করা বন্ধ ক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னா : 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তখন ইশ্বরও হয়তো পরিবর্তিত হবেন এবং তিনি য়ে কাজ করার কথা ভেবেছিলেন তা করবেন না| হয়তো ঈশ্বও বদল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னா : 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তখন প্রভু আবার য়োনার সঙ্গে কথা বললেন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னா : 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াবেন এবং ক্রুদ্ধ হবেন না| তাহলে আমরা ক্ষযপ্রাপ্ত হব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னா : 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লোকে য়ে সব কাজ করেছে তা ঈশ্বর দেখেছিলেন| ঈশ্ব দেখলেন য়ে, লোকে খারাপ কাজ করা বন্ধ করেছে| কাজে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னா : 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ঈশ্ব বদলে গিয়েছিলেন এবং যা ভেবেছিলেন তা করলেন না| লোককে ঈশ্বর শাস্তিও দিলেন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னா : 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“ঐ বৃহত শহর নীনবীতে যাও এবং আমি তোম4াকে যা বলি তাই প্রচার কর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னா :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তাই য়োনা প্রভুর আজ্ঞাপালন করলেন এবং নীবনীতে গেলেন| নীহনী ছিল বেশ বড় শহর| শহরটাতে ঘুরতে এক জ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னா : 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োকের তিন দিন সময় লাগত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னா : 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য়োনা শহরটির কেন্দ্র স্থলে গিয়ে জনসাধারণকে দর্মোপদেশ দিতে আরম্ভ করলেন| য়োনা বললেন, “আর 40 দি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னா : 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র, নীবনী ধ্বংস হয়ে যাবে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னா : 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নীবনীবাসীরা ঈশ্বরের কাছ থেকে এই বার্তা পেয়ে বিশ্বাস করল| লোকরা কিছু সময়ের জন্যে খাওয়া দেওয়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னா : 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ন্ধ করে তাদের পাপ কাজ সম্বন্ধে চিন্তা করল| লোকরা তাদের দুঃখ প্রকাশ করার জন্য বিশেষ ধরণের জাম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னா : 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2026-08-02T12:20:24Z</dcterms:created>
  <dcterms:modified xsi:type="dcterms:W3CDTF">2026-08-02T12:20:24Z</dcterms:modified>
  <dc:title>யோனா : 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