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presProps" Target="presProps.xml"/>
  <Relationship Id="rId26" Type="http://schemas.openxmlformats.org/officeDocument/2006/relationships/viewProps" Target="viewProps.xml"/>
  <Relationship Id="rId2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140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மகிழ்ச்சிக் குரலெழுப்ப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்னன் இயேசுவில் மகிழ்ந்தி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க்காளத்தோடும் கைத்தாளதோ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ம் ஆர்ப்பரித்துப் பாடி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தாய் என்னை மறந்த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் ஒருபோதும் மறக்கமாட்ட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நினைத்துக் கொள்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நாமத்த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ர் உள்ளங்கையில் பொறித்து உள்ள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எக்காளம் முழங்கிட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ின் நாமம் இன்ப நாம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ன மேகங்கள் நடுவினிலே – அ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கிமை யோடும் வான தூதரோ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இராஜாதி ராஜன் வருவ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ல்லமையுள்ள நாமம் – அந்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மத்திலே துதி பாடிடுவோம் – 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ன மகிமையை செலுத்தி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இயேசுவின் நாமமின்ற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ேறு நாமத்தில் மீட்பில்ல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ந்த நாமத்திலே மண்ணோர் அனைவர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ம் மண்டியிட்டு ஜெபிப்போ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49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2026-07-09T11:48:47Z</dcterms:created>
  <dcterms:modified xsi:type="dcterms:W3CDTF">2026-07-09T11:48:47Z</dcterms:modified>
  <dc:title>துதிப் பாடல்கள் : 495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