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we gather at last over Jordan, 
And the ransomed in glory we see, 
' As the numberless sands of the seashore —  
What a wonderful sight that will b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less as the sands of the seashore ! 
Numberless as the sands of the shore ! . . . 
Oh, what a sight 'twill be, 
When the ransomed host we see, 
As numberless as the sands of the seash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we see all the saved of the ages, 
Who from sorrow and trials are free, 
Meeting there with a heavenly greeting—  
What a wonderful sight that will b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we stand by the beautiful river, 
'Neath the shade of the life-giving tree, 
Gazing over the fair land of promise — 
What a wonderful sight that will b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at last we behold our Redeemer, 
And His glory transcendent we see, 
While as King of all kingdoms He reigneth — 
What a wonderful sight that will b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2026-07-30T19:35:08Z</dcterms:created>
  <dcterms:modified xsi:type="dcterms:W3CDTF">2026-07-30T19:35:08Z</dcterms:modified>
  <dc:title>Hymn : 998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