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ன்னும் கர்த்தர் மோசேயை நோக்கி: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ீ ஆரோனோடே சொல்லவேண்டியது என்னவென்றால்: உன் சந்ததியாருக்குள்ளே அங்கவீனமுள்ளவன் தலைமுறைதோறும் தேவனுடைய அப்பத்தைச் செலுத்தும்படி சேரலாகா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ங்கவீனமுள்ள ஒருவனும் அணுகலாகாது; குருடனானாலும், சப்பாணியானாலும், குறுகின அல்லது நீண்ட அவயவமுள்ளவனானாலும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ங்கவீனமுள்ள ஒருவனும் அணுகலாகாது; குருடனானாலும், சப்பாணியானாலும், குறுகின அல்லது நீண்ட அவயவமுள்ளவனானாலும்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ாலொடிந்தவனானாலும், கையொடிந்தவனானாலும்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ூனனானாலும், குள்ளனானாலும், பூவிழுந்த கண்ணனானாலும், சொறியனானாலும், அசறுள்ளவனானாலும், விதை நசுங்கினவனானாலும் அணுகலாகா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ூனனானாலும், குள்ளனானாலும், பூவிழுந்த கண்ணனானாலும், சொறியனானாலும், அசறுள்ளவனானாலும், விதை நசுங்கினவனானாலும் அணுகலாகா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சாரியனாகிய ஆரோனின் சந்ததியாரில் அங்கவீனமுள்ள ஒருவனும் கர்த்தரின் தகனபலிகளைச் செலுத்தச் சேரலாகாது; அவன் அங்கவீனமுள்ளவனாகையால், அவன் தேவனுடைய அப்பத்தைச் செலுத்தச் சேரலாகா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சாரியனாகிய ஆரோனின் சந்ததியாரில் அங்கவீனமுள்ள ஒருவனும் கர்த்தரின் தகனபலிகளைச் செலுத்தச் சேரலாகாது; அவன் அங்கவீனமுள்ளவனாகையால், அவன் தேவனுடைய அப்பத்தைச் செலுத்தச் சேரலாகா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் தன் தேவனுடைய அப்பமாகிய மகா பரிசுத்தமானவைகளிலும் மற்ற பரிசுத்தமானவைகளிலும் புசிக்கலா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ரிசுத்த ஸ்தலத்திலிருந்து புறப்படாமலும், தன் தேவனுடைய பரிசுத்த ஸ்தலத்தைப் பரிசுத்தக்குலைச்சலாக்காமலும் இருப்பானாக; அவனுடைய தேவனின் அபிஷேகதைலம் என்னும் கிரீடம் அவன்மேல் இருக்கிறதே: நான் கர்த்த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் தன் தேவனுடைய அப்பமாகிய மகா பரிசுத்தமானவைகளிலும் மற்ற பரிசுத்தமானவைகளிலும் புசிக்கலா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னாலும் அவன் அங்கவீனமுள்ளவனாகையால், அவன் என் பரிசுத்த ஸ்தலங்களைப் பரிசுத்தக் குலைச்சலாக்காதபடிக்குத் திரைக்குள்ளே போகாமலும் பலிபீடத்தண்டையில் சேராமலும் இருப்பானாக; நான் அவர்களைப் பரிசுத்தமாக்குகிற கர்த்தர் என்று சொல் என்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னாலும் அவன் அங்கவீனமுள்ளவனாகையால், அவன் என் பரிசுத்த ஸ்தலங்களைப் பரிசுத்தக் குலைச்சலாக்காதபடிக்குத் திரைக்குள்ளே போகாமலும் பலிபீடத்தண்டையில் சேராமலும் இருப்பானாக; நான் அவர்களைப் பரிசுத்தமாக்குகிற கர்த்தர் என்று சொல் என்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ோசே இவைகளை ஆரோனோடும் அவன் குமாரரோடும் இஸ்ரவேல் புத்திரர் அனைவரோடும் சொன்ன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கர்த்தர் மோசேயை நோக்கி: ஆரோனின் குமாரராகிய ஆசாரியர்களில் ஒருவனும் தன் ஜனத்தாரில் இறந்துபோன யாதொருவருக்காகத் தங்களை தீட்டுப்படுத்தலாகாது என்று அவர்களோடே சொல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ன் தாயும், தன் தகப்பனும், தன் குமாரனும், தன் குமாரத்தியும், தன் சகோதரனும்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ுருஷனுக்கு வாழ்க்கைப்படாமல் தன்னிடத்திலிருக்கிற கன்னியாஸ்திரீயான தன் சகோதரியுமாகிய தனக்கு நெருங்கின இனமான இவர்களுடைய சாவுக்காகத் தீட்டுப்படலா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ுருஷனுக்கு வாழ்க்கைப்படாமல் தன்னிடத்திலிருக்கிற கன்னியாஸ்திரீயான தன் சகோதரியுமாகிய தனக்கு நெருங்கின இனமான இவர்களுடைய சாவுக்காகத் தீட்டுப்படலா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ன் ஜனத்தாரில் பெரியவனாகிய அவன் வேறொருவருக்காகவும் தன்னைப் பரிசுத்தக்குலைச்சலாக்கித் தீட்டுப்படுத்தலாகா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ன் ஜனத்தாரில் பெரியவனாகிய அவன் வேறொருவருக்காகவும் தன்னைப் பரிசுத்தக்குலைச்சலாக்கித் தீட்டுப்படுத்தலாகா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ரிசுத்த ஸ்தலத்திலிருந்து புறப்படாமலும், தன் தேவனுடைய பரிசுத்த ஸ்தலத்தைப் பரிசுத்தக்குலைச்சலாக்காமலும் இருப்பானாக; அவனுடைய தேவனின் அபிஷேகதைலம் என்னும் கிரீடம் அவன்மேல் இருக்கிறதே: நான் கர்த்த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் தங்கள் தலையை மொட்டையடிக்காமலும், தங்கள் தாடியின் ஓரங்களைச் சிரைத்துப்போடாமலும், தங்கள் தேகத்தைக் கீறிக்கொள்ளாமலும் இருப்பார்களாக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் தங்கள் தலையை மொட்டையடிக்காமலும், தங்கள் தாடியின் ஓரங்களைச் சிரைத்துப்போடாமலும், தங்கள் தேகத்தைக் கீறிக்கொள்ளாமலும் இருப்பார்களாக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ங்கள் தேவனுடைய நாமத்தைப் பரிசுத்தக் குலைச்சலாக்காமல் அவருக்கேற்ற பரிசுத்தராயிருப்பார்களாக; அவர்கள் கர்த்தரின் தகனபலிகளையும் தங்கள் தேவனுடைய அப்பத்தையும் செலுத்துகிறவர்களாதலால் பரிசுத்தராயிருக்கவேண்டு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ங்கள் தேவனுடைய நாமத்தைப் பரிசுத்தக் குலைச்சலாக்காமல் அவருக்கேற்ற பரிசுத்தராயிருப்பார்களாக; அவர்கள் கர்த்தரின் தகனபலிகளையும் தங்கள் தேவனுடைய அப்பத்தையும் செலுத்துகிறவர்களாதலால் பரிசுத்தராயிருக்கவேண்ட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தங்கள் தேவனுக்குப் பரிசுத்தமானவர்கள், ஆகையால் வேசியையாகிலும் கற்புக்குலைந்தவளையாகிலும் விவாகம்பண்ணார்களாக; தன் புருஷனாலே தள்ளப்பட்ட ஸ்திரீயையும் விவாகம்பண்ணார்களாக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தங்கள் தேவனுக்குப் பரிசுத்தமானவர்கள், ஆகையால் வேசியையாகிலும் கற்புக்குலைந்தவளையாகிலும் விவாகம்பண்ணார்களாக; தன் புருஷனாலே தள்ளப்பட்ட ஸ்திரீயையும் விவாகம்பண்ணார்களாக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் தேவனுடைய அப்பத்தைச் செலுத்துகிறபடியால் நீ அவனைப் பரிசுத்தப்படுத்தவேண்டும்; உங்களைப் பரிசுத்தமாக்குகிற கர்த்தராகிய நான் பரிசுத்தராயிருக்கிறபடியால், அவனும் உனக்கு முன்பாகப் பரிசுத்தனாயிருப்பானாக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் தேவனுடைய அப்பத்தைச் செலுத்துகிறபடியால் நீ அவனைப் பரிசுத்தப்படுத்தவேண்டும்; உங்களைப் பரிசுத்தமாக்குகிற கர்த்தராகிய நான் பரிசுத்தராயிருக்கிறபடியால், அவனும் உனக்கு முன்பாகப் பரிசுத்தனாயிருப்பானாக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சாரியனுடைய குமாரத்தி வேசித்தனம்பண்ணி, தன்னைப் பரிசுத்தக் குலைச்சலாக்கினால், அவள் தன் தகப்பனையும் பரிசுத்தக்குலைச்சலாக்குகிறாள்; அவள் அக்கினியிலே சுட்டெரிக்கப்படக்கடவ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ன் சகோதரருக்குள்ளே பிரதான ஆசாரியனாகத் தன் சிரசில் அபிஷேகதைலம் வார்க்கப்பட்டவனும், அவனுக்குரிய வஸ்திரங்களைத் தரிக்கும்படி பிரதிஷ்டைபண்ணப்பட்டவனுமாயிருக்கிறவன் எவனோ, அவன் தன் பாகையை எடுக்காமலும், தன் வஸ்திரங்களைக் கிழித்துக்கொள்ளாமலும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ரிசுத்த ஸ்தலத்திலிருந்து புறப்படாமலும், தன் தேவனுடைய பரிசுத்த ஸ்தலத்தைப் பரிசுத்தக்குலைச்சலாக்காமலும் இருப்பானாக; அவனுடைய தேவனின் அபிஷேகதைலம் என்னும் கிரீடம் அவன்மேல் இருக்கிறதே: நான் கர்த்த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ன் சகோதரருக்குள்ளே பிரதான ஆசாரியனாகத் தன் சிரசில் அபிஷேகதைலம் வார்க்கப்பட்டவனும், அவனுக்குரிய வஸ்திரங்களைத் தரிக்கும்படி பிரதிஷ்டைபண்ணப்பட்டவனுமாயிருக்கிறவன் எவனோ, அவன் தன் பாகையை எடுக்காமலும், தன் வஸ்திரங்களைக் கிழித்துக்கொள்ளாமலும்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ரேதம் கிடக்கும் இடத்தில் போகாமலும், தன் தகப்பனுக்காகவும் தன் தாய்க்காகவும் தன்னைத் தீட்டுப்படுத்திக்கொள்ளாமலும்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ரேதம் கிடக்கும் இடத்தில் போகாமலும், தன் தகப்பனுக்காகவும் தன் தாய்க்காகவும் தன்னைத் தீட்டுப்படுத்திக்கொள்ளாமலும்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ன்னிகையாயிருக்கிற பெண்ணை அவன் விவாகம்பண்ணவேண்ட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விதவையானாலும் தள்ளப்பட்டவளையானாலும் கற்பு குலைந்தவளையானாலும் வேசியையானாலும் விவாகம்பண்ணாமல், தன் ஜனங்களுக்குள்ளே ஒரு கன்னிகையை விவாகம்பண்ணக்கடவ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விதவையானாலும் தள்ளப்பட்டவளையானாலும் கற்பு குலைந்தவளையானாலும் வேசியையானாலும் விவாகம்பண்ணாமல், தன் ஜனங்களுக்குள்ளே ஒரு கன்னிகையை விவாகம்பண்ணக்கடவ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 தன் வித்தைத் தன் ஜனங்களுக்குள்ளே பரிசுத்தக் குலைச்சலாக்காமல் இருப்பானாக; நான் அவனைப் பரிசுத்தமாக்குகிற கர்த்தர் என்று சொல்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 தன் வித்தைத் தன் ஜனங்களுக்குள்ளே பரிசுத்தக் குலைச்சலாக்காமல் இருப்பானாக; நான் அவனைப் பரிசுத்தமாக்குகிற கர்த்தர் என்று சொல் என்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34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યહોવાએ મૂસાને કહ્ય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“તું હારુનને કહે કે, તારા શારીરિક ખોડખાંપણવાળા કોઈ પણ વંશજે મને અર્પણ ધરાવવું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શારીરિક ખોડખાંપણવાળા કોઈ પણ માંણસે પછી તે આંધળો હોય, કે લૂલો હોય, કોઈ અંગ અતિશય મોટું હોય ક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નું હોય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અથવા ઠૂંઠો હોય કે લંગડો હોય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ખૂંધો હોય કે વામણો હોય, કે નેત્રનો રોગ કે ચામડીનો રોગ થયેલો હોય, કે વ્યંઢળ હોય અર્પણ ધરાવવ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“હારુનના શારીરિક ખોડખાંપણવાળા કોઈ પણ વંશજે મને આહુતિ ધરાવવી નહિ, જો તેનામાં કોઈ ખોડ હોય તો તેણ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ંરું અર્પણ ધરાવવું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તેમ છતાં દેવ સમક્ષ ધરાવેલ અર્પણ પવિત્ર તેમજ પરમપવિત્ર અર્પણોમાંથી યાજકોનો જે ભાગ છે તેમાંથી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તેલથી અભિષિક્ત થઈને તે મને સમર્પિત થયેલ છે, એટલે તે ફરજ પર હાજર હોય ત્યારે પવિત્રસ્થાનની બહા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મી શક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પરંતુ તેણે પડદાની નજીક કે પડદાની પાછળ અગ્નિની વેદીની નજીક જવું નહિ કારણ તેનામાં શારીરિક ખોડ છ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તેણે માંરી પવિત્ર જગ્યાઓને ભ્રષ્ટ કરવાની નથી; કારણ મેં યહોવાએ તેને પવિત્ર કરેલી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મૂસાએ હારુનને અને તેના પુત્રોને અને સૌ ઇસ્રાએલીઓને આ પ્રમાંણે જણાવ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યહોવાએ મૂસાને કહ્ય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“હારુનના વંશના યાજકોને કહે ક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કોઈ યાજકે પોતાનાં માંતા, પિતા, પુત્ર, પુત્રી, ભાઈ અથવા ઘરમાં રહેતી કુંવારી સગી બહેન જેવાં લોહી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ગાઈ સિવાયના બીજાં સગાંના મૃત્યુ વખતે શબ પાસે જઈને કે અડીને અભડાવું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કારણ, યાજક તેના લોકોનો આગેવાન છે તેથી તેણે જે લોકો તેના નજીકના સગા નથી, તેઓના મૃતદેહને અડી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ોતાની જાતને અશુદ્ધ કરવી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ાય નહિ તેમજ ત્યાં જવા માંટે માંરા મુલાકાતમંડપને છોડી તેણે તેને ભ્રષ્ટ કરવાનો નથી, કારણ હું યહો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“યાજકોએ શોક પાળવા માંટે પોતાના માંથાના વાળ મૂંડાવવા નહિ, તેમજ દાઢીની કિનાર પણ મૂંડાવવી નહિ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ોતાના શરીર પર કોઈ ઘા પણ પાડવો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તેઓ માંરા છે તેથી પવિત્ર રહેવા બંધાયેલા છે, તેમણે માંરા નામને કલંક લગાડવું નહિ, કારણ તેઓ યહોવા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ોમયજ્ઞો એટલે પોતાના અર્પણ મને ધરાવનાર છે, તેથી તેમણે પવિત્રતા જાળવવી જોઈએ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“તેમણે વારાંગનાને અથવા કૌમાંર્ય ગુમાંવેલી કે છૂટાછેડા લીધેલી સ્ત્રીને પરણવું નહિ, કારણ યાજક ત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ેવને સમર્પિત થયેલ હોય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તમાંરે યાજકને પવિત્ર ગણવો જોઈએ, કારણ કે મને અર્પણ ધરાવનાર તે છે. તમાંરે તેને પવિત્ર ગણવો જોઈએ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ારણ હું યહોવા પવિત્ર છું અને તમને પવિત્ર બનાવું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“જો કોઈ યાજકની પુત્રી વારાંગના થઈ જાય તો તે પોતાના પિતાને કલંકિત કરે છે, તેથી તેને બાળી મૂકવ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“તેલથી અભિષેક થયેલા અને યાજકનાં વસ્ત્રો પરિધાન કરી દીક્ષિત થયેલા વડા યાજકે શોક પાળવા પોતાના વા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ૂટા મૂકવા નહિ તથા પોતાનાં વસ્ત્રો ફાડવા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જે જગ્યાએ માંણસનું શબ પડયું હોય ત્યાં તેણે જવું નહિ, અશુદ્ધ થવું નહિ, પછી ભલે તે શબ પોતાના પિત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ે માંતાનું હો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“જેનું કૌમાંર્ય કાયમ હોય તેવી સ્ત્રી સાથે જ તેને લગ્ન કરવ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તેણે કોઈ વિધવાને, કે વારાંગનાને, કે છૂટાછેડા લીધેલી સ્ત્રીને પરણવું નહિ, પણ પોતાના લોકમાંની 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ોઈ કુમાંરિકા સાથે જ પરણ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નહિ તો તેનાં સંતાનો વગળવંશી થઈ જશે, તેમનું અડધું લોહી યાજકનું અને અડધું લોહી સામાંન્ય હોય તે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નવું જોઈએ નહિ. હું યહોવા છું. મેં મહા યાજકને પવિત્ર બનાવેલો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2026-09-05T22:25:43Z</dcterms:created>
  <dcterms:modified xsi:type="dcterms:W3CDTF">2026-09-05T22:25:43Z</dcterms:modified>
  <dc:title>લેવીય : 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