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ல்லது என்றைக்கும் நிலைக்க அவைகள் கருங்கல்லிலே உளிவெட்டாகவும் சுய எழுத்தாகவும் பதிந்தால் நலமாய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மீட்பர் உயிரோடிருக்கிறார் என்றும், அவர் கடைசிநாளில் பூமியின்மேல் நிற்பார் என்றும் நான் அறிந்திரு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 என் தோல் முதலானவை அழுகிப்போனபின்பு, நான் என் மாம்சத்தில் இருந்து தேவனைப் பார்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ை நானே பார்ப்பேன்; அந்நிய கண்கள் அல்ல, என் கண்களே அவரைக் காணும்; இந்த வாஞ்சையால் உள்ளிந்திரியங்கள் எனக்குள் சோர்ந்து போ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ை நானே பார்ப்பேன்; அந்நிய கண்கள் அல்ல, என் கண்களே அவரைக் காணும்; இந்த வாஞ்சையால் உள்ளிந்திரியங்கள் எனக்குள் சோர்ந்து போ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ாரியத்தின் மூலம் எனக்குள் கண்டுபிடிக்கப்படுகையில், நாம் ஏன் அவனைத் துன்பப்படுத்துகிறோம் என்று நீங்கள் சொல்லவேண்டியதாம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ட்டயத்துக்குப் பயப்படுங்கள்; நியாயத்தீர்ப்பு உண்டென்கிறதை நீங்கள் அறியும்பொருட்டு, மூர்க்கமானது பட்டயத்தினால் உண்டாகும் ஆக்கினையை வரப்பண்ணும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ட்டயத்துக்குப் பயப்படுங்கள்; நியாயத்தீர்ப்பு உண்டென்கிறதை நீங்கள் அறியும்பொருட்டு, மூர்க்கமானது பட்டயத்தினால் உண்டாகும் ஆக்கினையை வரப்பண்ணும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ரதியுத்தரமாக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எந்தமட்டும் என் ஆத்துமாவை வருத்தப்படுத்தி, வார்த்தைகளினால் என்னை நொறுக்குவீர்கள்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சுவாசம் என் மனைவிக்கு வேறுபட்டிருக்கிறது; என் கர்ப்பத்தின் பிள்ளைகளுக்காகப் பரிதபிக்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 பத்துதரம் என்னை நிந்தித்தீர்கள்; நீங்கள் எனக்குக் கடினமுகம் காண்பிக்கிறதினால் உங்களுக்கு வெட்கம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 பத்துதரம் என்னை நிந்தித்தீர்கள்; நீங்கள் எனக்குக் கடினமுகம் காண்பிக்கிறதினால் உங்களுக்கு வெட்கம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தப்பிநடந்தது மெய்யானாலும், என் தப்பிதம் என்னோடேதான் இ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எனக்கு விரோதமாகப் பெருமைபாராட்டி, எனக்கு நிந்தையாக என்னைக் கடிந்துகொள்ளவேண்டும் என்றிருப்பீர்களாகி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் என்னைக் கவிழ்த்து தம்முடைய வலையை என்மேல் வீசினார் என்று அறிய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கொடுமை என்று கூப்பிடுகிறேன், கேட்பார் ஒருவரும் இல்லை; கூக்குரலிடுகிறேன், நியாய விசாரணை இ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டந்துபோகக் கூடாதபடிக்கு அவர் என் பாதையை வேலியடைத்து என் வழிகளை இருளாக்கிவிட்ட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ிலிருந்த என் மகிமையை அவர் உரிந்துகொண்டு, என் சிரசின் கிரீடத்தை எடுத்துப்போட்ட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என்னை நான்குபுறத்திலும் நாசமாக்கினார், நான் அற்றுப்போகிறேன்; என் நம்பிக்கையை ஒரு செடியைப்போலப் பிடுங்கிப்போட்ட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தமது கோபத்தை என்மேல் எரியப்பண்ணினார், என்னைத் தம்முடைய சத்துருக்களில் ஒருவனாக எண்ணிக்கொள்ள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றுபிள்ளைகளும் என்னை அசட்டைபண்ணுகிறார்கள்; நான் எழுந்தால், அவர்கள் எனக்கு விரோதமாய்ப பேசுகி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ுடைய தண்டுப்படைகள் ஏகமாய் வந்து, எனக்கு விரோதமாய்த் தங்கள் வழியை உயர்த்தி, என் கூடாரத்தைச் சுற்றிப் பாளயமிறங்க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சகோதரரை என்னைவிட்டுத் தூரப்படுத்தினார்; எனக்கு அறிமுகமானவர்கள் எனக்கு அந்நியராய்ப்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பந்துஜனங்கள் விலகிப்போனார்கள்; என் சிநேகிதர் என்னை மறந்துவிட்ட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வீட்டு ஜனங்களும், என் வேலைக்காரிகளும், என்னை அந்நியராய் எண்ணுகிறார்கள்; அவர்கள் பார்வைக்கு நான் பரதேசியான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வீட்டு ஜனங்களும், என் வேலைக்காரிகளும், என்னை அந்நியராய் எண்ணுகிறார்கள்; அவர்கள் பார்வைக்கு நான் பரதேசியான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என் வேலைக்காரனைக் கூப்பிடுகிறபோது அவன் எனக்கு உத்தரவு கொடான்; என் வாயினால் நான் அவனைக் கெஞ்சவேண்டியதா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பிராண சிநேகிதர் எல்லாரும் என்னை வெறுக்கிறார்கள்; நான் சிநேகித்தவர்கள் எனக்கு விரோதிகளா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எலும்புகள் என் தோலோடும் என் மாம்சத்தோடும் ஒட்டிக்கொண்டிருக்கிறது, என் பற்களை மூடக் கொஞ்சம் தோல்மாத்திரம் தப்பின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சிநேகிதரே, எனக்கு இரங்குங்கள், எனக்கு இரங்குங்கள்; தேவனுடைய கை என்னைத் தொட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சிநேகிதரே, எனக்கு இரங்குங்கள், எனக்கு இரங்குங்கள்; தேவனுடைய கை என்னைத் தொ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ைப்போல நீங்களும் என்னைத் துன்பப்படுத்துவானேன்? என் மாம்சம் பட்சிக்கப்பட்டாலும் நீங்கள் திருப்தியற்றிருக்கிறதென்ன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, நான் இப்பொழுது சொல்லும் வார்த்தைகள் எழுதப்பட்டால் நலமாயிருக்கும்; அவைகள் ஒரு புஸ்தகத்தில் வரையப்பட்ட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at they were graven with an iron pen and lead in the rock for ev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For I know that my redeemer lives, and that he shall stand at the latter day upon the ear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ough after my skin worms destroy this body, yet in my flesh shall I see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Whom I shall see for myself, and mine eyes shall behold, and not another; though my reins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umed with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all of you should say, Why persecute we him, seeing the root of the matter is found in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e all of you afraid of the sword: for wrath brings the punishments of the sword, tha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ay know there is a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ow long will all of you vex my soul, and break me in pieces with word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My breath is strange to my wife, though I implored for the children's sake of mine own bo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se ten times have all of you reproached me: all of you are not ashamed that all of you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 strange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be it indeed that I have erred, mine error remains with my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indeed all of you will magnify yourselves against me, and plead against me my reproac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Know now that God has overthrown me, and has compassed me with his n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, I cry out of wrong, but I am not heard: I cry aloud, but there is no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has fenced up my way that I cannot pass, and he has set darkness in my p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has stripped me of my glory, and taken the crown from my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has destroyed me on every side, and I am gone: and mine hope has he removed like a t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has also kindled his wrath against me, and he counts me unto him as one of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ea, young children despised me; I arose, and they spoke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is troops come together, and raise up their way against me, and camp round about my tabernac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has put my brethren far from me, and mine acquaintance are verily cut off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y kinsfolk have failed, and my familiar friends have forgotte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y that dwell in mine house, and my maids, count me for a stranger: I am an foreigner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called my servant, and he gave me no answer; I implored him with my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l my inward friends abhorred me: and they whom I loved are turned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bone cleaves to my skin and to my flesh, and I am escaped with the skin of my te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ave pity upon me, have pity upon me, O all of you my friends; for the hand of God has touc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y do all of you persecute me as God, and are not satisfied with my fles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Oh that my words were now written! oh that they were printed in a book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2026-06-03T15:18:17Z</dcterms:created>
  <dcterms:modified xsi:type="dcterms:W3CDTF">2026-06-03T15:18:17Z</dcterms:modified>
  <dc:title>யோபு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