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ிராமங்களின் ஒளிப்பிடங்களிலே பதிவிருந்து, மறைவிடங்களிலே குற்றமற்றவனைக் கொல்லுகிறான்; திக்கற்றவர்களைப் பிடிக்க அவன் கண்கள் நோக்கிக்கொண்ட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கெபியிலிருக்கிற சிங்கத்தைப்போல மறைவில் பதிவிருக்கிறான்; ஏழையைப் பிடிக்கப் பதிவிருந்து, ஏழையைத் தன் வலைக்குள் இழுத்துப் பிடித்துக்கொள்ளுகி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ன் கெபியிலிருக்கிற சிங்கத்தைப்போல மறைவில் பதிவிருக்கிறான்; ஏழையைப் பிடிக்கப் பதிவிருந்து, ஏழையைத் தன் வலைக்குள் இழுத்துப் பிடித்துக்கொள்ள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ிக்கற்றவர்கள் தன் பலவான்கள் கையில் விழும்படி அவன் பதுங்கிக்கிட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தை மறந்தார் என்றும், அவர் தம்முடைய முகத்தை மறைத்து ஒருக்காலும் அதைக் காணமாட்டார் என்றும், தன் இருதயத்திலே சொல்லிக்கொள்ளு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ழுந்தருளும்; தேவனே உம்முடைய கையை உயர்த்தும்; ஏழைகளை மறவாதேய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ுன்மார்க்கன் தேவனை அசட்டைபண்ணி: நீர் கேட்டு விசாரிப்பதில்லை என்று தன் இருதயத்தில் சொல்லிக்கொள்வா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ைப் பார்த்திருக்கிறீரே! உபத்திரவத்தையும் குரோதத்தையும் கவனித்திருக்கிறீரே; நீர் பதிலளிப்பீர்; ஏழையானவன் தன்னை உமக்கு ஒப்புவிக்கிறான்; திக்கற்ற பிள்ளைகளுக்கு சகாயர் நீர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ைப் பார்த்திருக்கிறீரே! உபத்திரவத்தையும் குரோதத்தையும் கவனித்திருக்கிறீரே; நீர் பதிலளிப்பீர்; ஏழையானவன் தன்னை உமக்கு ஒப்புவிக்கிறான்; திக்கற்ற பிள்ளைகளுக்கு சகாயர் நீர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ுன்மார்க்கனும் பொல்லாதவனுமாயிருக்கிறவனுடைய புயத்தை முறித்துவிடும்; அவனுடைய ஆகாமியம் காணாமற்போகுமட்டும் அதைத் தேடி விசார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ுன்மார்க்கன் தன் உள்ளம் இச்சித்ததைப் பெற்றதினால் பெருமைபாராட்டி, பொருளை அபகரித்துத் தன்னைத்தான் போற்றி, கர்த்தரை அசட்டைபண்ணு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சதாகாலங்களுக்கும் ராஜாவாயிருக்கிறார், புறஜாதியார் அவருடைய தேசத்திலிருந்து அழிந்துபோ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சிறுமைப்பட்டவர்களுடைய வேண்டுதலைக் கேட்டிருக்கிறீர்; அவர்கள் இருதயத்தை ஸ்திரப்படுத்துவ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சிறுமைப்பட்டவர்களுடைய வேண்டுதலைக் கேட்டிருக்கிறீர்; அவர்கள் இருதயத்தை ஸ்திரப்படுத்துவ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ண்ணான மனுஷன் இனிப் பலவந்தஞ்செய்யத் தொடராதபடிக்கு, தேவரீர் திக்கற்ற பிள்ளைகளுக்கும் ஒடுக்கப்பட்டவர்களுக்கும் நீதிசெய்ய உம்முடைய செவிகளைச் சாய்த்துக்கேட்டருளுவ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ஏன் தூரத்தில் நிற்கிறீர்? ஆபத்து நேரிடுகிற சமயங்களில் நீர் ஏன் மறைந்திருக்கிறீர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ன் தன் பெருமையினால் சிறுமைப்பட்டவனைக் கடூரமாய்த் துன்பப்படுத்துகிறான்; அவர்கள் நினைத்த சதிமோசங்களில் அவர்களே அகப்பட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ன் தன் பெருமையினால் சிறுமைப்பட்டவனைக் கடூரமாய்த் துன்பப்படுத்துகிறான்; அவர்கள் நினைத்த சதிமோசங்களில் அவர்களே அகப்படுவ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ன் தன் கர்வத்தினால் தேவனைத் தேடான்; அவன் நினைவுகளெல்லாம் தேவன் இல்லையென்ப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ன் தன் கர்வத்தினால் தேவனைத் தேடான்; அவன் நினைவுகளெல்லாம் தேவன் இல்லையென்பத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வழிகள் எப்போதும் கேடுள்ளவைகள்; உம்முடைய நியாயத்தீர்ப்புகள் அவன் பார்வைக்கு எட்டாமல் மிகவும் உயரமாயிருக்கிறது; தன் எதிராளிகளெல்லார்மேலும் சீற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வழிகள் எப்போதும் கேடுள்ளவைகள்; உம்முடைய நியாயத்தீர்ப்புகள் அவன் பார்வைக்கு எட்டாமல் மிகவும் உயரமாயிருக்கிறது; தன் எதிராளிகளெல்லார்மேலும் சீற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அசைக்கப்படுவதில்லை, தலைமுறை தலைமுறைதோறும் தீங்கு என்னை அணுகுவதில்லையென்று தன் இருதயத்தில் சொல்லிக்கொள்ள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வாய் சபிப்பினாலும் கபடத்தினாலும் கொடுமையினாலும் நிறைந்திருக்கிறது; அவன் நாவின்கீழ் தீவினையும் அக்கிரமமும் உண்ட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ிராமங்களின் ஒளிப்பிடங்களிலே பதிவிருந்து, மறைவிடங்களிலே குற்றமற்றவனைக் கொல்லுகிறான்; திக்கற்றவர்களைப் பிடிக்க அவன் கண்கள் நோக்கிக்கொண்ட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eyes are privately set against the po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lies in wait secretly as a lion in his den: he lies in wait to catch the poor: he does cat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oor, when he draws him into his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crouches, and humbles himself, that the poor may fall by his strong 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has said in his heart, God has forgotten: he hides his face; he will never se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rise, O LORD; O God, lift up yours hand: forget not the hum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refore does the wicked contemn God? he has said in his heart, You will not requir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have seen it; for you behold mischief and spite, to requite it with your hand: the po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its himself unto you; you are the helper of the fatherl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reak you the arm of the wicked and the evil man: seek out his wickedness till you find n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wicked boasts of his heart's desire, and blesses the covetous, whom the LORD dete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LORD is King for ever and ever: the heathen are perished out of his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LORD, you have heard the desire of the humble: you will prepare their heart, you will 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 ear to he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o judge the fatherless and the oppressed, that the man of the earth may no more oppr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y stand you far off, O LORD? why hide you yourself in times of trou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wicked in his pride does persecute the poor: let them be taken in the devices that they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mag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wicked, through the pride of his countenance, will not seek after God: God is not in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gh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is ways are always grievous; your judgments are far above out of his sight: as for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ies, he puffs at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said in his heart, I shall not be moved: for I shall never be in advers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is mouth is full of cursing and deceit and fraud: under his tongue is mischief and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sits in the lurking places of the villages: in the secret places does he murder the innocen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2026-06-15T12:19:42Z</dcterms:created>
  <dcterms:modified xsi:type="dcterms:W3CDTF">2026-06-15T12:19:42Z</dcterms:modified>
  <dc:title>சங்கீதம்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