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அசைக்கப்படுவதில்லை, தலைமுறை தலைமுறைதோறும் தீங்கு என்னை அணுகுவதில்லையென்று தன் இருதயத்தில் சொல்லிக்கொள்ளு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அசைக்கப்படுவதில்லை, தலைமுறை தலைமுறைதோறும் தீங்கு என்னை அணுகுவதில்லையென்று தன் இருதயத்தில் சொல்லிக்கொள்ளு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ாய் சபிப்பினாலும் கபடத்தினாலும் கொடுமையினாலும் நிறைந்திருக்கிறது; அவன் நாவின்கீழ் தீவினையும் அக்கிரமமும் உண்ட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ாய் சபிப்பினாலும் கபடத்தினாலும் கொடுமையினாலும் நிறைந்திருக்கிறது; அவன் நாவின்கீழ் தீவினையும் அக்கிரமமும் உண்ட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ராமங்களின் ஒளிப்பிடங்களிலே பதிவிருந்து, மறைவிடங்களிலே குற்றமற்றவனைக் கொல்லுகிறான்; திக்கற்றவர்களைப் பிடிக்க அவன் கண்கள் நோக்கிக்கொண்ட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ராமங்களின் ஒளிப்பிடங்களிலே பதிவிருந்து, மறைவிடங்களிலே குற்றமற்றவனைக் கொல்லுகிறான்; திக்கற்றவர்களைப் பிடிக்க அவன் கண்கள் நோக்கிக்கொண்ட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கெபியிலிருக்கிற சிங்கத்தைப்போல மறைவில் பதிவிருக்கிறான்; ஏழையைப் பிடிக்கப் பதிவிருந்து, ஏழையைத் தன் வலைக்குள் இழுத்துப் பிடித்துக்கொள்ளு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கெபியிலிருக்கிற சிங்கத்தைப்போல மறைவில் பதிவிருக்கிறான்; ஏழையைப் பிடிக்கப் பதிவிருந்து, ஏழையைத் தன் வலைக்குள் இழுத்துப் பிடித்துக்கொள்ளு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க்கற்றவர்கள் தன் பலவான்கள் கையில் விழும்படி அவன் பதுங்கிக்கிடக்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் அதை மறந்தார் என்றும், அவர் தம்முடைய முகத்தை மறைத்து ஒருக்காலும் அதைக் காணமாட்டார் என்றும், தன் இருதயத்திலே சொல்லிக்கொள்ளு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ஏன் தூரத்தில் நிற்கிறீர்? ஆபத்து நேரிடுகிற சமயங்களில் நீர் ஏன் மறைந்திருக்கிறீர்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் அதை மறந்தார் என்றும், அவர் தம்முடைய முகத்தை மறைத்து ஒருக்காலும் அதைக் காணமாட்டார் என்றும், தன் இருதயத்திலே சொல்லிக்கொள்ளு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ாவே, எழுந்தருளும்; தேவனே உம்முடைய கையை உயர்த்தும்; ஏழைகளை மறவாதேய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ாவே, எழுந்தருளும்; தேவனே உம்முடைய கையை உயர்த்தும்; ஏழைகளை மறவாதேய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ுன்மார்க்கன் தேவனை அசட்டைபண்ணி: நீர் கேட்டு விசாரிப்பதில்லை என்று தன் இருதயத்தில் சொல்லிக்கொள்வா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ைப் பார்த்திருக்கிறீரே! உபத்திரவத்தையும் குரோதத்தையும் கவனித்திருக்கிறீரே; நீர் பதிலளிப்பீர்; ஏழையானவன் தன்னை உமக்கு ஒப்புவிக்கிறான்; திக்கற்ற பிள்ளைகளுக்கு சகாயர் நீர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ைப் பார்த்திருக்கிறீரே! உபத்திரவத்தையும் குரோதத்தையும் கவனித்திருக்கிறீரே; நீர் பதிலளிப்பீர்; ஏழையானவன் தன்னை உமக்கு ஒப்புவிக்கிறான்; திக்கற்ற பிள்ளைகளுக்கு சகாயர் நீர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ைப் பார்த்திருக்கிறீரே! உபத்திரவத்தையும் குரோதத்தையும் கவனித்திருக்கிறீரே; நீர் பதிலளிப்பீர்; ஏழையானவன் தன்னை உமக்கு ஒப்புவிக்கிறான்; திக்கற்ற பிள்ளைகளுக்கு சகாயர் நீர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ுன்மார்க்கனும் பொல்லாதவனுமாயிருக்கிறவனுடைய புயத்தை முறித்துவிடும்; அவனுடைய ஆகாமியம் காணாமற்போகுமட்டும் அதைத் தேடி விசாரிய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சதாகாலங்களுக்கும் ராஜாவாயிருக்கிறார், புறஜாதியார் அவருடைய தேசத்திலிருந்து அழிந்துபோ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சிறுமைப்பட்டவர்களுடைய வேண்டுதலைக் கேட்டிருக்கிறீர்; அவர்கள் இருதயத்தை ஸ்திரப்படுத்துவீ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ுன்மார்க்கன் தன் பெருமையினால் சிறுமைப்பட்டவனைக் கடூரமாய்த் துன்பப்படுத்துகிறான்; அவர்கள் நினைத்த சதிமோசங்களில் அவர்களே அகப்படு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ண்ணான மனுஷன் இனிப் பலவந்தஞ்செய்யத் தொடராதபடிக்கு, தேவரீர் திக்கற்ற பிள்ளைகளுக்கும் ஒடுக்கப்பட்டவர்களுக்கும் நீதிசெய்ய உம்முடைய செவிகளைச் சாய்த்துக்கேட்டருளுவீ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ண்ணான மனுஷன் இனிப் பலவந்தஞ்செய்யத் தொடராதபடிக்கு, தேவரீர் திக்கற்ற பிள்ளைகளுக்கும் ஒடுக்கப்பட்டவர்களுக்கும் நீதிசெய்ய உம்முடைய செவிகளைச் சாய்த்துக்கேட்டருளுவீ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ன்மார்க்கன் தன் உள்ளம் இச்சித்ததைப் பெற்றதினால் பெருமைபாராட்டி, பொருளை அபகரித்துத் தன்னைத்தான் போற்றி, கர்த்தரை அசட்டைபண்ணு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ன்மார்க்கன் தன் உள்ளம் இச்சித்ததைப் பெற்றதினால் பெருமைபாராட்டி, பொருளை அபகரித்துத் தன்னைத்தான் போற்றி, கர்த்தரை அசட்டைபண்ணு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ன்மார்க்கன் தன் கர்வத்தினால் தேவனைத் தேடான்; அவன் நினைவுகளெல்லாம் தேவன் இல்லையென்பத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ன்மார்க்கன் தன் கர்வத்தினால் தேவனைத் தேடான்; அவன் நினைவுகளெல்லாம் தேவன் இல்லையென்பத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வழிகள் எப்போதும் கேடுள்ளவைகள்; உம்முடைய நியாயத்தீர்ப்புகள் அவன் பார்வைக்கு எட்டாமல் மிகவும் உயரமாயிருக்கிறது; தன் எதிராளிகளெல்லார்மேலும் சீறு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வழிகள் எப்போதும் கேடுள்ளவைகள்; உம்முடைய நியாயத்தீர்ப்புகள் அவன் பார்வைக்கு எட்டாமல் மிகவும் உயரமாயிருக்கிறது; தன் எதிராளிகளெல்லார்மேலும் சீறுகி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ঐসব লোকজন মনে করে, কোনদিন ওদের খারাপ কিছু হবে না| তারা বলে, “আমরা সব দিনই মজা করবো আমাদের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হ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ঐসব লোকরা সর্বদা অভিশাপ দিচ্ছে| অন্যান্য লোকজন সম্পর্কে তারা সর্বদাই কটু ও মিথ্যা কথা বলে চল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্বদাই তারা অহিতকর কাজ করার ফন্দি আঁট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ঐসব লোক অন্যান্য লোকদের ধরার জন্য গোপন স্থানে লুকিয়ে থাকে| তারা লুকিয়ে থাকে, মানুষকে আঘাত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খুঁজতে থাকে| নির্দোষ লোকদের ওরা হত্য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মন্দ লোকরা সেই সব সিংহের মত যারা তাদের আহার্য় পশুকে ধরার জন্য ঘাপটি মেরে অপেক্ষা করতে থাক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রিদ্র লোকদের আক্রমণ করে| মন্দ লোকদের তৈরী ফাঁদে দরিদ্র লোকরা ধরা পড়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ঐসব লোক হতভাগ্য ও বিড়ম্বিত মানুষকে বার বার আঘাত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ই কারণে ভাগ্যহত লোকরা ভাবে, “ঈশ্বর আমাদের ভুলেই গেছেন! আমাদের থেকে তিনি চিরদিনের জন্য বিমু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, আপনি এত দূরে থাকেন কেন? সমস্যা জর্জরিত মানুষ আপনাকে দেখতে পায়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ন! আমাদের ওপর যা যা ঘটে চলেছে প্রভু তা দেখছেন ন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জেগে উঠুন এবং কিছু করুন! ঈশ্বর, ঐসব মন্দ লোককে শাস্তি দিন! ঐসব বঞ্চিত দরিদ্র লোকদের ভ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ন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মন্দ লোকরা কেন ঈশ্বরকে অবজ্ঞা করে? কারণ তারা ভাবে, ঈশ্বর তাদের শাস্তি দে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, মন্দ লোকরা য়ে সব নির্দয ও অহিতকর কাজ করে, নিশ্চয় আপনি তা দেখতে পান| ঐসবের দিকে দেখ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কিছু করুন! সমস্যাগ্রস্ত মানুষ আপনার সাহায্যের দিকে চেয়ে রয়েছে| হে প্রভু, আপনিই সেইজন য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াথদের সাহায্য করেন| অতএব তাদের সাহায্য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্রভু, মন্দ লোকদের বিনাশ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চিরকালের এবং অনন্তকালের রাজা| বিদেশী জাতিগুলি তাঁর দেশ থেকে অদৃশ্য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হে প্রভু, দরিদ্র লোকরা কি চায় তা আপনি শুনেছেন| তাদের প্রার্থনা শুনুন এবং তারা যা চায় তাই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অহঙ্কারী এবং দুষ্ট লোকরা মন্দ ফন্দি আঁটছে এবং তারা দরিদ্র লোকেদের আঘাত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্রভু পিতৃ-মাতৃহীন সন্তানদের রক্ষা করুন| দুঃখী লোকেদের অধিক যন্ত্রণার সম্মুখীন করবেন না| এ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ন য়েন মন্দ লোকরা এখানে থাকতে ভয় প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মন্দ লোকরা যা চায় তার বড়াই করে| ঐসব লোভী লোকরা ঈশ্বরের নিন্দা করে| এই ভাবেই মন্দ লোকেরা প্রকা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য়ে তারা প্রভুকে ঘৃণ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মন্দ লোকরা ঈশ্বরকে অনুসরণ করার ক্ষেত্রে অতিরিক্ত দাম্ভিক| তারা রাশি রাশি মন্দ ফন্দি আঁট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মনভাব করে য়েন ঈশ্বরের কোন অস্তিত্ব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মন্দ লোকরা সর্বদাই কুটিল কাজকর্ম করে| এমনকি তারা ঈশ্বরের বিধিসকল ও মহান শিক্ষামালাকে লক্ষ্য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ঈশ্বরের শত্রুরা তাঁর শিক্ষামালাকে উপেক্ষ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2026-07-31T16:36:09Z</dcterms:created>
  <dcterms:modified xsi:type="dcterms:W3CDTF">2026-07-31T16:36:09Z</dcterms:modified>
  <dc:title>சங்கீதம்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