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ரிசுத்த ஸ்தலத்து வேலைகளைச் செய்கிற விவேகிகள் யாவரும் அவரவர் செய்கிற வேலையின் காரியமாய் வந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ரிசுத்த ஸ்தலத்து வேலைகளைச் செய்கிற விவேகிகள் யாவரும் அவரவர் செய்கிற வேலையின் காரியமாய் வந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யை நோக்கி: கர்த்தர் செய்யும்படி கற்பித்த வேலைக்கு வேண்டியதற்கு அதிகமான பொருள்களை ஜனங்கள் கொண்டுவருகிறார்கள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யை நோக்கி: கர்த்தர் செய்யும்படி கற்பித்த வேலைக்கு வேண்டியதற்கு அதிகமான பொருள்களை ஜனங்கள் கொண்டுவருகிறார்கள்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 இனி புருஷர்களாவது ஸ்திரீகளாவது பரிசுத்த ஸ்தலத்துக்கென்று காணிக்கையாக ஒரு வேலையும் செய்யவேண்டாம் என்று பாளயம் எங்கும் கூறும்படி கட்டளையிட்டான்; இவ்விதமாய் ஜனங்கள் கொண்டுவருகிறது நிறுத்தப்ப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 இனி புருஷர்களாவது ஸ்திரீகளாவது பரிசுத்த ஸ்தலத்துக்கென்று காணிக்கையாக ஒரு வேலையும் செய்யவேண்டாம் என்று பாளயம் எங்கும் கூறும்படி கட்டளையிட்டான்; இவ்விதமாய் ஜனங்கள் கொண்டுவருகிறது நிறுத்தப்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 இனி புருஷர்களாவது ஸ்திரீகளாவது பரிசுத்த ஸ்தலத்துக்கென்று காணிக்கையாக ஒரு வேலையும் செய்யவேண்டாம் என்று பாளயம் எங்கும் கூறும்படி கட்டளையிட்டான்; இவ்விதமாய் ஜனங்கள் கொண்டுவருகிறது நிறுத்தப்பட்ட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ய்யவேண்டிய எல்லா வேலைகளுக்கும் போதுமான பொருள்கள் இருந்ததுமல்லாமல் அதிகமாயும் இ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ேலைசெய்கிறவர்களாகிய ஞான இருதயமுள்ள யாவரும் வாசஸ்தலத்தை உண்டாக்கினார்கள் அதற்குத் திரித்த மெல்லிய பஞ்சுநூலாலும் இளநீலநூலாலும் இரத்தாம்பரநூலாலும் சிவப்புநூலாலும், விநோத நெசவுவேலையாகிய கேருபீன்களுள்ள பத்து மூடுதிரைகளைப் பண்ண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ேலைசெய்கிறவர்களாகிய ஞான இருதயமுள்ள யாவரும் வாசஸ்தலத்தை உண்டாக்கினார்கள் அதற்குத் திரித்த மெல்லிய பஞ்சுநூலாலும் இளநீலநூலாலும் இரத்தாம்பரநூலாலும் சிவப்புநூலாலும், விநோத நெசவுவேலையாகிய கேருபீன்களுள்ள பத்து மூடுதிரைகளைப் பண்ண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ரிசுத்த ஸ்தலத்துத் திருப்பணிகளுக்கடுத்த சகல வேலைகளையும், கர்த்தர் கற்பித்தபடியெல்லாம், பெசலெயேலும் அகோலியாபும், செய்ய அறியும்படிக்குக் கர்த்தரால் ஞானமும் புத்தியும் பெற்ற விவேக இருதயமுள்ள மற்ற அனைவரும் செய்யத்தொடங்க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வ்வொரு மூடுதிரை இருபத்தெட்டு முழ நீளமும் நாலு முழ அகலமுமாயிருந்தது; மூடுதிரைகளெல்லாம் ஒரே அளவாய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ந்து மூடுதிரைகளை ஒன்றோடொன்று இணைத்து, மற்ற ஐந்து மூடுதிரைகளையும் ஒன்றோடொன்று இணை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ணைக்கப்பட்ட ஒரு மூடுதிரையின் ஓரத்தில் இளநீலநூலால் ஐம்பது காதுகளை உண்டுபண்ணி, அப்படியே இணைக்கப்பட்ட மற்ற மூடுதிரையின் ஓரத்திலும் உண்டுபண்ண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ணைக்கப்பட்ட ஒரு மூடுதிரையின் ஓரத்தில் இளநீலநூலால் ஐம்பது காதுகளை உண்டுபண்ணி, அப்படியே இணைக்கப்பட்ட மற்ற மூடுதிரையின் ஓரத்திலும் உண்டுபண்ண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துகள் ஒன்றோடொன்று இணைக்கப்பட்டவைகளாய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துகள் ஒன்றோடொன்று இணைக்கப்பட்டவைகளாய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ஐம்பது பொன் கொக்கிகளையும் பண்ணி, அந்தக் கொக்கிகளால் மூடுதிரைகளை ஒன்றோடொன்று இணைத்துவிட்டான். இவ்விதமாக ஒரே வாசஸ்தலமா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ஐம்பது பொன் கொக்கிகளையும் பண்ணி, அந்தக் கொக்கிகளால் மூடுதிரைகளை ஒன்றோடொன்று இணைத்துவிட்டான். இவ்விதமாக ஒரே வாசஸ்தலமா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ாசஸ்தலத்தின்மேல் கூடாரமாகப் போடும்படி ஆட்டுமயிரினால் நெய்த பதினொரு மூடுதிரைகளையும் பண்ண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வ்வொரு மூடுதிரை முப்பது முழ நீளமும் நாலு முழ அகலமுமாயிருந்தது. பதினொரு மூடுதிரைகளும் ஒரே அளவாய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ரிசுத்த ஸ்தலத்துத் திருப்பணிகளுக்கடுத்த சகல வேலைகளையும், கர்த்தர் கற்பித்தபடியெல்லாம், பெசலெயேலும் அகோலியாபும், செய்ய அறியும்படிக்குக் கர்த்தரால் ஞானமும் புத்தியும் பெற்ற விவேக இருதயமுள்ள மற்ற அனைவரும் செய்யத்தொடங்க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ஐந்து மூடுதிரைகளை ஒன்றாகவும், மற்ற ஆறு மூடுதிரைகளை ஒன்றாகவும் இணை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ணைக்கப்பட்ட ஒரு மூடுதிரையின் ஓரத்தில் ஐம்பது காதுகளையும், இணைக்கப்பட்ட மற்ற மூடுதிரையின் ஓரத்தில் ஐம்பது காதுகளையும் உண்டாக்க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ணைக்கப்பட்ட ஒரு மூடுதிரையின் ஓரத்தில் ஐம்பது காதுகளையும், இணைக்கப்பட்ட மற்ற மூடுதிரையின் ஓரத்தில் ஐம்பது காதுகளையும் உண்டாக்க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ூடாரத்தை ஒன்றாய் இணைத்துவிட, ஐம்பது வெண்கலக் கொக்கிகளையும் உண்டாக்கி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ிவப்புத்தீர்ந்த ஆட்டுக்கடாத் தோலினால் கூடாரத்துக்கு ஒரு மூடியையும் அதின்மேல் போடத் தகசுத்தோலினால் ஒரு மூடியையும் உண்டு பண்ணி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ிவப்புத்தீர்ந்த ஆட்டுக்கடாத் தோலினால் கூடாரத்துக்கு ஒரு மூடியையும் அதின்மேல் போடத் தகசுத்தோலினால் ஒரு மூடியையும் உண்டு பண்ண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சஸ்தலத்துக்கு நிமிர்ந்துநிற்கும் பலகைகளையும் சீத்திம் மரத்தால் செய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வ்வொரு பலகையும் பத்துமுழ நீளமும் ஒன்றரை முழ அகலமுமாயி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வ்வொரு பலகைக்கும் ஒன்றுக்கொன்று சமதூரமான இரண்டு கழுந்துகள் இருந்தது; வாசஸ்தலத்தின் பலகைகளுக்கெல்லாம் இப்படியே செய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சஸ்தலத்திற்காகச் செய்யப்பட்ட பலகைகளில் தெற்கே தென்திசைக்கு இருபது பலகைகளை உண்டாக்க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ரிசுத்த ஸ்தலத்துத் திருப்பணிகளுக்கடுத்த சகல வேலைகளையும், கர்த்தர் கற்பித்தபடியெல்லாம், பெசலெயேலும் அகோலியாபும், செய்ய அறியும்படிக்குக் கர்த்தரால் ஞானமும் புத்தியும் பெற்ற விவேக இருதயமுள்ள மற்ற அனைவரும் செய்யத்தொடங்க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இருபது பலகைகளின் கீழே வைக்கும் நாற்பது வெள்ளிப் பாதங்களையும் உண்டுபண்ணினான்; ஒரு பலகையின் கீழ் அதின் இரண்டு கழுந்துகளுக்கும் இரண்டு பாதங்களையும், மற்றப் பலகையின்கீழ் அதின் இரண்டு கழுந்துகளுக்கும் இரண்டு பாதங்களையும் பண்ணிவைத்து;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இருபது பலகைகளின் கீழே வைக்கும் நாற்பது வெள்ளிப் பாதங்களையும் உண்டுபண்ணினான்; ஒரு பலகையின் கீழ் அதின் இரண்டு கழுந்துகளுக்கும் இரண்டு பாதங்களையும், மற்றப் பலகையின்கீழ் அதின் இரண்டு கழுந்துகளுக்கும் இரண்டு பாதங்களையும் பண்ணிவைத்து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ாசஸ்தலத்தின் மறுபக்கமாகிய வடபுறத்தில் இருபது பலகைகளையும், அவைகளுக்கு நாற்பது வெள்ளிப் பாதங்களையும் செய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ு பலகையின்கீழ் இரண்டு பாதங்களும், மற்றப் பலகையின்கீழ் இரண்டு பாதங்களும் செய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ாசஸ்தலத்தின் மேல்புறத்திற்கு ஆறு பலகைகளைய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ாசஸ்தலத்தின் இருபக்கங்களிலுள்ள மூலைகளுக்கு இரண்டு பலகைகளையும் செய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் கீழே இசைக்கப்பட்டிருந்தது, மேலேயும் ஒரு வளையத்தினால் இசைக்கப்பட்டிருந்தது; இரண்டு மூலைகளிலுமுள்ள அவ்விரண்டிற்கும் அப்படியே செய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் கீழே இசைக்கப்பட்டிருந்தது, மேலேயும் ஒரு வளையத்தினால் இசைக்கப்பட்டிருந்தது; இரண்டு மூலைகளிலுமுள்ள அவ்விரண்டிற்கும் அப்படியே செய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டியே எட்டுப் பலகைகளும், அவைகளுடைய ஒவ்வொரு பலகையின் கீழ் இரண்டிரண்டு பாதங்களாகப் பதினாறு வெள்ளிப்பாதங்களும் இரு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ீத்திம் மரத்தால் வாசஸ்தலத்தின் ஒரு பக்கத்துப் பலகைகளுக்கு ஐந்து தாழ்ப்பாள்களைய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சலெயேலையும் அகோலியாபையும், கர்த்தரால் ஞானமடைந்து அந்த வேலைகளைச் செய்யவரும்படி தங்கள் இருதயத்தில் எழுப்புதலடைந்த ஞான இருதயத்தாராகிய எல்லாரையும், மோசே வரவழைத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ாசஸ்தலத்தின் மறுபக்கத்துப் பலகைகளுக்கு ஐந்து தாழ்ப்பாள்களையும், வாசஸ்தலத்தின் மேல்புறமான பின்பக்கத்துப் பலகைகளுக்கு ஐந்து தாழ்ப்பாள்களையும் பண்ணி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ாசஸ்தலத்தின் மறுபக்கத்துப் பலகைகளுக்கு ஐந்து தாழ்ப்பாள்களையும், வாசஸ்தலத்தின் மேல்புறமான பின்பக்கத்துப் பலகைகளுக்கு ஐந்து தாழ்ப்பாள்களையும் பண்ணி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டுத்தாழ்ப்பாள் ஒரு முனைதொடங்கி மறுமுனைமட்டும் பலகைகளின் மையத்தில் உருவப்பாயும்படி செய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லகைகளைப் பொன்தகட்டால் மூடி, தாழ்ப்பாள்களின் இடங்களாகிய அவைகளின் வளையங்களைப் பொன்னினால் பண்ணி, தாழ்ப்பாள்களைப் பொன்தகட்டால் மூடின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லகைகளைப் பொன்தகட்டால் மூடி, தாழ்ப்பாள்களின் இடங்களாகிய அவைகளின் வளையங்களைப் பொன்னினால் பண்ணி, தாழ்ப்பாள்களைப் பொன்தகட்டால் மூட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ளநீலநூலாலும் இரத்தாம்பரநூலாலும் சிவப்புநூலாலும் திரித்த மெல்லிய பஞ்சுநூலாலும் செய்யப்பட்டதும், விசித்திரவேலையாகிய கேருபீன்களுள்ளதுமான ஒரு திரைச்சீலையை உண்டுபண்ணி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ளநீலநூலாலும் இரத்தாம்பரநூலாலும் சிவப்புநூலாலும் திரித்த மெல்லிய பஞ்சுநூலாலும் செய்யப்பட்டதும், விசித்திரவேலையாகிய கேருபீன்களுள்ளதுமான ஒரு திரைச்சீலையை உண்டுபண்ண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ச் சீத்திம் மரத்தினால் நாலு தூண்களைச்செய்து, அவைகளைப் பொன்தகட்டால் மூடி, அவைகளின் கொக்கிகளைப் பொன்னினால் பண்ணி, அவைகளுக்கு நான்கு வெள்ளிப்பாதங்களை வார்ப்பித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ச் சீத்திம் மரத்தினால் நாலு தூண்களைச்செய்து, அவைகளைப் பொன்தகட்டால் மூடி, அவைகளின் கொக்கிகளைப் பொன்னினால் பண்ணி, அவைகளுக்கு நான்கு வெள்ளிப்பாதங்களை வார்ப்பித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ூடாரவாசலுக்கு இளநீலநூலாலும் இரத்தாம்பரநூலாலும் சிவப்புநூலாலும் திரித்த மெல்லிய பஞ்சுநூலாலும் செய்த சித்திரத் தையல்வேலையான ஒரு தொங்குதிரையைய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சலெயேலையும் அகோலியாபையும், கர்த்தரால் ஞானமடைந்து அந்த வேலைகளைச் செய்யவரும்படி தங்கள் இருதயத்தில் எழுப்புதலடைந்த ஞான இருதயத்தாராகிய எல்லாரையும், மோசே வரவழைத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ூடாரவாசலுக்கு இளநீலநூலாலும் இரத்தாம்பரநூலாலும் சிவப்புநூலாலும் திரித்த மெல்லிய பஞ்சுநூலாலும் செய்த சித்திரத் தையல்வேலையான ஒரு தொங்குதிரையைய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ஐந்து தூண்களையும், அவைகளின் வளைவாணிகளையும் உண்டாக்கி, அவைகளின் குமிழ்களையும் வளையங்களையும் பொன்தகட்டால் மூடினான்: அவைகளின் ஐந்து பாதங்களும் வெண்கலமாயிருந்த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ஐந்து தூண்களையும், அவைகளின் வளைவாணிகளையும் உண்டாக்கி, அவைகளின் குமிழ்களையும் வளையங்களையும் பொன்தகட்டால் மூடினான்: அவைகளின் ஐந்து பாதங்களும் வெண்கலம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, இஸ்ரவேல் புத்திரர் திருப்பணிக்கடுத்த சகல வேலைகளுக்காகவும் கொண்டுவந்த காணிக்கைப் பொருள்களையெல்லாம், மோசேயினிடத்தில் வாங்கிக்கொண்டார்கள். பின்னும் ஜனங்கள் காலைதோறும் தங்களுக்கு இஷ்டமான காணிக்கைகளை அவனிடத்தில் கொண்டுவ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, இஸ்ரவேல் புத்திரர் திருப்பணிக்கடுத்த சகல வேலைகளுக்காகவும் கொண்டுவந்த காணிக்கைப் பொருள்களையெல்லாம், மோசேயினிடத்தில் வாங்கிக்கொண்டார்கள். பின்னும் ஜனங்கள் காலைதோறும் தங்களுக்கு இஷ்டமான காணிக்கைகளை அவனிடத்தில் கொண்டுவ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, இஸ்ரவேல் புத்திரர் திருப்பணிக்கடுத்த சகல வேலைகளுக்காகவும் கொண்டுவந்த காணிக்கைப் பொருள்களையெல்லாம், மோசேயினிடத்தில் வாங்கிக்கொண்டார்கள். பின்னும் ஜனங்கள் காலைதோறும் தங்களுக்கு இஷ்டமான காணிக்கைகளை அவனிடத்தில் கொண்டுவ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ప్పుడు పరిశుద్ధస్థల సంబంధమైన పని అంతయు చేయు ప్రజ్ఞావంతులందరిలో ప్రతివాడు తాను చేయుప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డిచివచ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ోషేతోచేయవలెనని యెహోవా ఆజ్ఞాపించిన పని విషయమైన సేవకొరకు ప్రజలు కావలసిన దానికంటె బహు విస్తా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కొని వచ్చుచున్నార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ోషేపరిశుద్ధస్థలమునకు ఏ పురుషుడైనను ఏ స్త్రీయైనను ఇకమీదట ఏ అర్పణనైనను తేవద్దని ఆజ్ఞాపించెన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ళె మందంతటను ఆ మాట చాటించిరి; ఆ పని అంతయు చేయునట్లు దానికొరకు వారు తెచ్చిన సామగ్రి చాలినది,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్యధికమైన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గనుక ప్రజలు తీసికొనివచ్చుట మా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ఆ పని చేసినవారిలో ప్రజ్ఞగల ప్రతివాడును మందిరమును పది తెరలతో చేసెను. అతడు వాటిని నీల ధూమ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క్తవర్ణములుగల పేనిన సన్ననారతో చిత్రకారుని పనియైన కెరూబులు గలవాటినిగా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పరిశుద్ధస్థలముయొక్క సేవనిమిత్తము ప్రతివిధమైన పనిచేయ తెలిసికొనుటకై యెహోవా ఎవరికి ప్రజ్ఞావివేక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ప్రతి తెరపొడుగు ఇరువది యెనిమిది మూరలు; ప్రతి తెర వెడల్పు నాలుగు మూరలు; ఆ తెరలన్నిటి కొలత ఒక్కట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యిదు తెరలను ఒక దానితో ఒకటి కూర్చెను; మిగిలిన అయిదు తెరలను ఒకదానితో ఒకటి కూర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ొదటి కూర్పు చివరనున్న తెర అంచున నీలినూలుతో కొలుకులను చేసెను. రెండవ కూర్పున వెలుపటి తెర అంచ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ట్ల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ఒక తెరలో ఏబది కొలుకులను చేసెను, రెండవ కూర్పునున్న తెర అంచున ఏబదికొలుకులను చేసెను. ఈ కొలుకులు ఒ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తో ఒకటి సరిగా న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అతడు ఏబది బంగారు గుండీలను చేసి ఆ గుండీలచేత ఆ తెరలను ఒక దానితో ఒకటి కూర్పగా అది ఒ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ందిరముగా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రియు మందిరముమీద గుడారముగా మేకవెండ్రుక లతో తెరలను చేసెను; వాటిని పదకొండు తెరలనుగా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ప్రతి తెర పొడుగు ముప్పది మూరలు ప్రతి తెర వెడల్పు నాలుగుమూరల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జేసెనో అట్టి బెసలేలును అహోలీయాబును మొదలైన ప్రజ్ఞావంతులందరును యెహోవా ఆజ్ఞాపించిన అంతటిచొప్ప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 పదకొండు తెరల కొలత ఒక్కటే. అయిదు తెరలను ఒకటిగాను ఆరు తెరలను ఒకటిగాను కూర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ొదటి కూర్పునందలి వెలుపటి తెర అంచున ఏబదికొలుకులను చేసెను. మరియు రెండవ కూర్పునందలి వెలుపటి తె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చున ఏబది కొలుకు ల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ఆ గుడారము ఒక్కటిగా నుండునట్లు దాని కూర్చుటకు ఏబది యిత్తడి గుండీల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ఎఱ్ఱరంగు వేసిన పొట్టేళ్ల తోళ్లతో గుడారము కొరకు కప్పును దానికి మీదుగా సముద్రవత్సల తోళ్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ైకప్పు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రియు అతడు మందిరమునకు తుమ్మకఱ్ఱతో నిలువు పలకల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పలక పొడుగు పది మూరలు పలక వెడల్పు మూరెడున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ప్రతి పలకకు ఒకదాని కొకటి సమదూరముగల కుసులు రెండు ఉండెను. అట్లు మంది రముయొక్క పలకలన్నిటికి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కుడివైపున, అనగా దక్షిణ దిక్కున ఇరువది పలకలుండునట్లు మందిరమునకు పలకల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దుర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ఒక్కొక్క పలక క్రింద దాని రెండు కుసులకు రెండు దిమ్మలను, ఆ యిరువది పలకల క్రింద నలుబది వె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మ్మల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మందిరముయొక్క రెండవ ప్రక్కకు, అనగా ఉత్తర దిక్కున ఇరువది పలకలను వాటి నలుబది వెండి దిమ్మల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అనగా ఒక్కొక్క పలక క్రింద రెండు దిమ్మలను ఒక పలక క్రింద రెండు దిమ్మ ల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పడమటి దిక్కున మందిరముయొక్క వెనుక ప్రక్కను ఆరు పలకల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వెనుకప్రక్కను మందిరము యొక్క మూలలకు రెండు పలకల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వి అడుగున కూర్చబడి మొదటి ఉంగరముదాక ఒక దానితో ఒకటి శిఖరమున కూర్చబడినవి. అట్లు రెండు మూలలలో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ెండు పలకల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ఎనిమిది పలక లుండెను; వాటి వెండి దిమ్మలు పదునారు దిమ్మలు; ప్రతి పలక క్రింద రెండు దిమ్మల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మరియు అతడు తుమ్మ కఱ్ఱతో అడ్డకఱ్ఱలను చేసెను. మందిరముయొక్క ఒకప్రక్క పలకకు అయిదు అడ్డ కఱ్ఱ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బెసలేలును అహోలీ యాబును యెహోవా ఎవరి హృదయములో ప్రజ్ఞ పుట్టించెనో ఆ పని చేయుటకు ఎవని హృదయము వ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మందిరముయొక్క రెండవ ప్రక్క పలకలకు అయిదు అడ్డకఱ్ఱలను, పడమటివైపున మందిరము యొక్క వెనుక ప్రక్క పలక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యిదు అడ్డకఱ్ఱల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పలకల మధ్యనుండు నడిమి అడ్డకఱ్ఱను ఈ కొననుండి ఆ కొనవరకు చేరియుండ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ఆ పలకలకు బంగారు రేకులు పొదిగించి వాటి అడ్డకఱ్ఱలుండు వాటి ఉంగరములను బంగారుతో చేసి అడ్డ కఱ్ఱ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ంగారు రేకులను పొదిగ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మరియు అతడు నీల ధూమ్ర రక్తవర్ణములుగల అడ్డతెరను పేనిన సన్ననారతో చేసెను, చిత్రకారునిపనియ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ెరూబులుగలదానిగా దాని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దాని కొరకు తుమ్మకఱ్ఱతో నాలుగు స్తంభములనుచేసి వాటికి బంగారు రేకులను పొదిగించెను. వాటి వంక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ంగారువి, వాటికొరకు నాలుగు వెండి దిమ్మలను పోతపో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మరియు అతడు గుడారపు ద్వారముకొరకు నీల ధూమ్ర రక్తవర్ణములుగల పేనిన సన్ననారతో బుటా పనియైన అడ్డ తెర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ేపెనో వారి నందరిని మోషే పిలి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దాని అయిదు స్తంభములను వాటి దిమ్మలను చేసి వాటి బోదెలకును వాటి పెండె బద్దలకును బంగారు రేక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దిగించెను; వాటి అయిదు దిమ్మలు ఇత్తడ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 పని చేయుటకై వారు పరిశుద్ధస్థలముయొక్క సేవకొరకు ఇశ్రాయేలీయులు తెచ్చిన అర్పణములన్నిటిని మోషేయొద్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ండి తీసికొనిరి. అయినను ఇశ్రాయేలీయులు ఇంక ప్రతి ఉదయమున మనఃపూర్వకముగా అర్పణములను అతని యొద్దకు తెచ్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2026-09-07T02:52:37Z</dcterms:created>
  <dcterms:modified xsi:type="dcterms:W3CDTF">2026-09-07T02:52:37Z</dcterms:modified>
  <dc:title>నిర్గమకాండము : 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